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1"/>
  </p:notesMasterIdLst>
  <p:handoutMasterIdLst>
    <p:handoutMasterId r:id="rId52"/>
  </p:handoutMasterIdLst>
  <p:sldIdLst>
    <p:sldId id="257" r:id="rId2"/>
    <p:sldId id="328" r:id="rId3"/>
    <p:sldId id="336" r:id="rId4"/>
    <p:sldId id="330" r:id="rId5"/>
    <p:sldId id="331" r:id="rId6"/>
    <p:sldId id="332" r:id="rId7"/>
    <p:sldId id="363" r:id="rId8"/>
    <p:sldId id="364" r:id="rId9"/>
    <p:sldId id="365" r:id="rId10"/>
    <p:sldId id="366" r:id="rId11"/>
    <p:sldId id="384" r:id="rId12"/>
    <p:sldId id="370" r:id="rId13"/>
    <p:sldId id="376" r:id="rId14"/>
    <p:sldId id="367" r:id="rId15"/>
    <p:sldId id="368" r:id="rId16"/>
    <p:sldId id="369" r:id="rId17"/>
    <p:sldId id="372" r:id="rId18"/>
    <p:sldId id="373" r:id="rId19"/>
    <p:sldId id="375" r:id="rId20"/>
    <p:sldId id="374" r:id="rId21"/>
    <p:sldId id="333" r:id="rId22"/>
    <p:sldId id="338" r:id="rId23"/>
    <p:sldId id="334" r:id="rId24"/>
    <p:sldId id="337" r:id="rId25"/>
    <p:sldId id="377" r:id="rId26"/>
    <p:sldId id="339" r:id="rId27"/>
    <p:sldId id="378" r:id="rId28"/>
    <p:sldId id="379" r:id="rId29"/>
    <p:sldId id="340" r:id="rId30"/>
    <p:sldId id="362" r:id="rId31"/>
    <p:sldId id="380" r:id="rId32"/>
    <p:sldId id="342" r:id="rId33"/>
    <p:sldId id="343" r:id="rId34"/>
    <p:sldId id="344" r:id="rId35"/>
    <p:sldId id="335" r:id="rId36"/>
    <p:sldId id="348" r:id="rId37"/>
    <p:sldId id="385" r:id="rId38"/>
    <p:sldId id="349" r:id="rId39"/>
    <p:sldId id="381" r:id="rId40"/>
    <p:sldId id="350" r:id="rId41"/>
    <p:sldId id="351" r:id="rId42"/>
    <p:sldId id="382" r:id="rId43"/>
    <p:sldId id="352" r:id="rId44"/>
    <p:sldId id="357" r:id="rId45"/>
    <p:sldId id="358" r:id="rId46"/>
    <p:sldId id="383" r:id="rId47"/>
    <p:sldId id="359" r:id="rId48"/>
    <p:sldId id="360" r:id="rId49"/>
    <p:sldId id="326" r:id="rId5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80"/>
    <a:srgbClr val="15BBB3"/>
    <a:srgbClr val="002060"/>
    <a:srgbClr val="C1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1264966500674672E-2"/>
          <c:w val="0.69098800051361287"/>
          <c:h val="0.9387350334993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BC1480"/>
              </a:solidFill>
            </c:spPr>
          </c:dPt>
          <c:dPt>
            <c:idx val="1"/>
            <c:bubble3D val="0"/>
            <c:explosion val="2"/>
            <c:spPr>
              <a:solidFill>
                <a:srgbClr val="FFFF00"/>
              </a:solidFill>
            </c:spPr>
          </c:dPt>
          <c:dPt>
            <c:idx val="2"/>
            <c:bubble3D val="0"/>
            <c:explosion val="2"/>
            <c:spPr>
              <a:solidFill>
                <a:srgbClr val="92D050"/>
              </a:solidFill>
            </c:spPr>
          </c:dPt>
          <c:dPt>
            <c:idx val="3"/>
            <c:bubble3D val="0"/>
            <c:explosion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641738496522751"/>
                  <c:y val="-0.187283809555313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413628136041124E-2"/>
                  <c:y val="5.15703081533631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57602505105063"/>
                  <c:y val="2.39549005311468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08455943666553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163830060432349E-2"/>
                  <c:y val="-7.21763298787421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184776350615377E-2"/>
                  <c:y val="-8.43095521863135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873228760660569E-2"/>
                  <c:y val="-4.532182702710526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786183815397616E-3"/>
                  <c:y val="-3.03581910938013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Исполнение полномочий</c:v>
                </c:pt>
                <c:pt idx="2">
                  <c:v>Неналоговые поступления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13413.8</c:v>
                </c:pt>
                <c:pt idx="1">
                  <c:v>1134.5</c:v>
                </c:pt>
                <c:pt idx="2" formatCode="General">
                  <c:v>539.1</c:v>
                </c:pt>
                <c:pt idx="3">
                  <c:v>14265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8773749414942"/>
          <c:y val="9.8683457907729019E-2"/>
          <c:w val="0.25851226250585058"/>
          <c:h val="0.8720807569625338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85598555817923E-2"/>
          <c:y val="2.6675491028576002E-2"/>
          <c:w val="0.69416324252623385"/>
          <c:h val="0.973324508971423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"/>
            <c:spPr>
              <a:solidFill>
                <a:srgbClr val="BC148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explosion val="1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1732782124314446"/>
                  <c:y val="-0.180437809869819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792923602570144E-2"/>
                  <c:y val="5.76090220729123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061365643916565E-2"/>
                  <c:y val="3.90440247442089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59293162988595E-2"/>
                  <c:y val="-0.152799981575693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280074004206698E-2"/>
                  <c:y val="-1.84028426869723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81107011446251E-2"/>
                  <c:y val="3.5529577238340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626252635555719E-3"/>
                  <c:y val="-2.25521513487544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560379908647872E-2"/>
                  <c:y val="-1.91989065531007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Исполнение полномочий</c:v>
                </c:pt>
                <c:pt idx="2">
                  <c:v>Неналоговые поступления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14225.2</c:v>
                </c:pt>
                <c:pt idx="1">
                  <c:v>1134.5</c:v>
                </c:pt>
                <c:pt idx="2" formatCode="0.0">
                  <c:v>743.9</c:v>
                </c:pt>
                <c:pt idx="3">
                  <c:v>14267.7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03032828217672"/>
          <c:y val="0.11004418869317624"/>
          <c:w val="0.24926233108791471"/>
          <c:h val="0.87389767877400437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274288699865935"/>
          <c:y val="2.0109410234145978E-2"/>
        </c:manualLayout>
      </c:layout>
      <c:overlay val="0"/>
    </c:title>
    <c:autoTitleDeleted val="0"/>
    <c:view3D>
      <c:rotX val="4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932755024048717E-3"/>
          <c:y val="0.12533471500343271"/>
          <c:w val="0.54765897372728412"/>
          <c:h val="0.80121283570618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bubble3D val="0"/>
            <c:spPr>
              <a:solidFill>
                <a:srgbClr val="DA1F28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DA1F28">
                  <a:lumMod val="60000"/>
                  <a:lumOff val="40000"/>
                </a:srgbClr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7788122845143124E-2"/>
                  <c:y val="-4.4440806981132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1125401929259"/>
                      <c:h val="0.165507777813452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11185304055509E-2"/>
                  <c:y val="-4.26432315505562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7299035369775"/>
                      <c:h val="0.2050665406664561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055915037276691"/>
                  <c:y val="-6.91082842259292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925908807748728E-2"/>
                  <c:y val="2.42310476230815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8443978027277863E-2"/>
                  <c:y val="-9.2441929624585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53960917606598E-2"/>
                  <c:y val="-0.16656885760934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59921599811637E-3"/>
                  <c:y val="-2.11125056186602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Содержание улично-дорожной сети</c:v>
                </c:pt>
                <c:pt idx="1">
                  <c:v>Реализация муниципальных программ</c:v>
                </c:pt>
                <c:pt idx="2">
                  <c:v>Ревизия и ремонт уличного освещения</c:v>
                </c:pt>
                <c:pt idx="3">
                  <c:v>Оплата электроэнергии (уличное освещение)</c:v>
                </c:pt>
                <c:pt idx="4">
                  <c:v>Содержание пожарных водоемов</c:v>
                </c:pt>
                <c:pt idx="5">
                  <c:v>Заработная плата</c:v>
                </c:pt>
                <c:pt idx="6">
                  <c:v>Пенсионное обеспечение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3011.3980000000001</c:v>
                </c:pt>
                <c:pt idx="1">
                  <c:v>4100.6689999999999</c:v>
                </c:pt>
                <c:pt idx="2">
                  <c:v>1004.477</c:v>
                </c:pt>
                <c:pt idx="3" formatCode="General">
                  <c:v>619.06100000000004</c:v>
                </c:pt>
                <c:pt idx="4">
                  <c:v>70.900000000000006</c:v>
                </c:pt>
                <c:pt idx="5">
                  <c:v>7947.7060000000001</c:v>
                </c:pt>
                <c:pt idx="6" formatCode="General">
                  <c:v>595.53099999999995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656278813435919"/>
          <c:y val="0"/>
          <c:w val="0.35285644243469705"/>
          <c:h val="1"/>
        </c:manualLayout>
      </c:layout>
      <c:overlay val="0"/>
      <c:txPr>
        <a:bodyPr/>
        <a:lstStyle/>
        <a:p>
          <a:pPr>
            <a:defRPr sz="20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03D04-8FE6-4A22-8DEA-FEC3C29FA9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CAF7BF-BA9B-4540-86C1-B48C2B789AE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Глава сельского поселения «Зеленец»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76038-F950-481B-9E9D-683152FEEA71}" type="parTrans" cxnId="{F3F5AD02-D7C1-4FC5-BE07-ABDA7E2B3AD2}">
      <dgm:prSet/>
      <dgm:spPr/>
      <dgm:t>
        <a:bodyPr/>
        <a:lstStyle/>
        <a:p>
          <a:endParaRPr lang="ru-RU" sz="2000"/>
        </a:p>
      </dgm:t>
    </dgm:pt>
    <dgm:pt modelId="{4A02F2D6-C6C4-4A7B-BEFE-12726BCF2D26}" type="sibTrans" cxnId="{F3F5AD02-D7C1-4FC5-BE07-ABDA7E2B3AD2}">
      <dgm:prSet/>
      <dgm:spPr/>
      <dgm:t>
        <a:bodyPr/>
        <a:lstStyle/>
        <a:p>
          <a:endParaRPr lang="ru-RU" sz="2000"/>
        </a:p>
      </dgm:t>
    </dgm:pt>
    <dgm:pt modelId="{915CACF6-F7FD-448B-A58D-2ED0C5134C3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Заместитель руководителя администрации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E69AC6-EE38-4835-BE5F-30DD4ECAAEDB}" type="parTrans" cxnId="{5BEF3C10-FE64-4CD5-BB94-F187CD9248E8}">
      <dgm:prSet/>
      <dgm:spPr/>
      <dgm:t>
        <a:bodyPr/>
        <a:lstStyle/>
        <a:p>
          <a:endParaRPr lang="ru-RU" sz="2000"/>
        </a:p>
      </dgm:t>
    </dgm:pt>
    <dgm:pt modelId="{A1317C4D-0B75-4AEE-914C-AE82B33A3380}" type="sibTrans" cxnId="{5BEF3C10-FE64-4CD5-BB94-F187CD9248E8}">
      <dgm:prSet/>
      <dgm:spPr/>
      <dgm:t>
        <a:bodyPr/>
        <a:lstStyle/>
        <a:p>
          <a:endParaRPr lang="ru-RU" sz="2000"/>
        </a:p>
      </dgm:t>
    </dgm:pt>
    <dgm:pt modelId="{B833627D-A46F-46ED-819E-7DC06E10495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Юрист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E46C91-002F-40FA-96EA-487EEF1F74D7}" type="parTrans" cxnId="{7BEBE50F-DB71-46E8-B584-3CB072F4BE91}">
      <dgm:prSet/>
      <dgm:spPr/>
      <dgm:t>
        <a:bodyPr/>
        <a:lstStyle/>
        <a:p>
          <a:endParaRPr lang="ru-RU" sz="2000"/>
        </a:p>
      </dgm:t>
    </dgm:pt>
    <dgm:pt modelId="{5FE9ADE6-AF40-4E1D-BCCA-2301A4841E3E}" type="sibTrans" cxnId="{7BEBE50F-DB71-46E8-B584-3CB072F4BE91}">
      <dgm:prSet/>
      <dgm:spPr/>
      <dgm:t>
        <a:bodyPr/>
        <a:lstStyle/>
        <a:p>
          <a:endParaRPr lang="ru-RU" sz="2000"/>
        </a:p>
      </dgm:t>
    </dgm:pt>
    <dgm:pt modelId="{FE1FA1B2-DE60-494A-996A-B1D2DBD6DDAA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Специалист ПВУ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E5D84D-920D-41F1-A7BE-249A13A3A1E8}" type="parTrans" cxnId="{C7BEF5EE-2EFD-4E42-AA7A-489CB93578EC}">
      <dgm:prSet/>
      <dgm:spPr/>
      <dgm:t>
        <a:bodyPr/>
        <a:lstStyle/>
        <a:p>
          <a:endParaRPr lang="ru-RU" sz="2000"/>
        </a:p>
      </dgm:t>
    </dgm:pt>
    <dgm:pt modelId="{C2AD5CB4-6FD1-412A-8382-034309989A15}" type="sibTrans" cxnId="{C7BEF5EE-2EFD-4E42-AA7A-489CB93578EC}">
      <dgm:prSet/>
      <dgm:spPr/>
      <dgm:t>
        <a:bodyPr/>
        <a:lstStyle/>
        <a:p>
          <a:endParaRPr lang="ru-RU" sz="2000"/>
        </a:p>
      </dgm:t>
    </dgm:pt>
    <dgm:pt modelId="{8B24CA0B-A161-4480-B644-503CCB05A5E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Специалисты (4 чел.)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3CF50C7-8888-423E-99D2-C5B853919AD7}" type="parTrans" cxnId="{A4EE5EFB-018D-4FB3-A15F-72D32B647BE8}">
      <dgm:prSet/>
      <dgm:spPr/>
      <dgm:t>
        <a:bodyPr/>
        <a:lstStyle/>
        <a:p>
          <a:endParaRPr lang="ru-RU" sz="2000"/>
        </a:p>
      </dgm:t>
    </dgm:pt>
    <dgm:pt modelId="{6E7025E3-4FFF-4E05-B8E6-61B8AD9EA3A1}" type="sibTrans" cxnId="{A4EE5EFB-018D-4FB3-A15F-72D32B647BE8}">
      <dgm:prSet/>
      <dgm:spPr/>
      <dgm:t>
        <a:bodyPr/>
        <a:lstStyle/>
        <a:p>
          <a:endParaRPr lang="ru-RU" sz="2000"/>
        </a:p>
      </dgm:t>
    </dgm:pt>
    <dgm:pt modelId="{B96E1F03-5CC6-4444-92AC-553B51319AB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Депутаты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(7 чел.)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C36DB2-FF20-4B6D-A4D0-5AD523788826}" type="parTrans" cxnId="{FFC5FA84-6626-49E0-8238-1D8BBC5EF67C}">
      <dgm:prSet/>
      <dgm:spPr/>
      <dgm:t>
        <a:bodyPr/>
        <a:lstStyle/>
        <a:p>
          <a:endParaRPr lang="ru-RU"/>
        </a:p>
      </dgm:t>
    </dgm:pt>
    <dgm:pt modelId="{3C335056-3322-4D62-AC2E-B968EC6CB266}" type="sibTrans" cxnId="{FFC5FA84-6626-49E0-8238-1D8BBC5EF67C}">
      <dgm:prSet/>
      <dgm:spPr/>
      <dgm:t>
        <a:bodyPr/>
        <a:lstStyle/>
        <a:p>
          <a:endParaRPr lang="ru-RU"/>
        </a:p>
      </dgm:t>
    </dgm:pt>
    <dgm:pt modelId="{FEFC51DB-B99A-4890-8AB1-595519F41DE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Водитель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E4F79B1-7A7D-4D56-AF9F-903AE9BEE39B}" type="parTrans" cxnId="{FC1D7A68-8A3E-4C3B-ACDF-4BDE77CF4D27}">
      <dgm:prSet/>
      <dgm:spPr/>
      <dgm:t>
        <a:bodyPr/>
        <a:lstStyle/>
        <a:p>
          <a:endParaRPr lang="ru-RU"/>
        </a:p>
      </dgm:t>
    </dgm:pt>
    <dgm:pt modelId="{FC14A3B2-439B-44CC-9221-252037BD8038}" type="sibTrans" cxnId="{FC1D7A68-8A3E-4C3B-ACDF-4BDE77CF4D27}">
      <dgm:prSet/>
      <dgm:spPr/>
      <dgm:t>
        <a:bodyPr/>
        <a:lstStyle/>
        <a:p>
          <a:endParaRPr lang="ru-RU"/>
        </a:p>
      </dgm:t>
    </dgm:pt>
    <dgm:pt modelId="{63F97691-7C56-49FF-896A-D28E875FA037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Уборщик служебных помещений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049F0F7-A4CC-4208-9D9C-76D6560847F6}" type="parTrans" cxnId="{F415FF11-6832-432B-8E8F-A2AC5847F5EA}">
      <dgm:prSet/>
      <dgm:spPr/>
      <dgm:t>
        <a:bodyPr/>
        <a:lstStyle/>
        <a:p>
          <a:endParaRPr lang="ru-RU"/>
        </a:p>
      </dgm:t>
    </dgm:pt>
    <dgm:pt modelId="{F0DCDD2F-EB23-4F26-8968-B1707438EB0D}" type="sibTrans" cxnId="{F415FF11-6832-432B-8E8F-A2AC5847F5EA}">
      <dgm:prSet/>
      <dgm:spPr/>
      <dgm:t>
        <a:bodyPr/>
        <a:lstStyle/>
        <a:p>
          <a:endParaRPr lang="ru-RU"/>
        </a:p>
      </dgm:t>
    </dgm:pt>
    <dgm:pt modelId="{E29CD392-B2C6-463C-8063-F4A0819A3F37}" type="pres">
      <dgm:prSet presAssocID="{0F903D04-8FE6-4A22-8DEA-FEC3C29FA9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F3D1CF-EE5C-4111-AF26-5168C1DC3B8E}" type="pres">
      <dgm:prSet presAssocID="{D1CAF7BF-BA9B-4540-86C1-B48C2B789AE6}" presName="hierRoot1" presStyleCnt="0"/>
      <dgm:spPr/>
    </dgm:pt>
    <dgm:pt modelId="{5FCFDC8A-5520-43BE-989E-32E7A7EF1AE3}" type="pres">
      <dgm:prSet presAssocID="{D1CAF7BF-BA9B-4540-86C1-B48C2B789AE6}" presName="composite" presStyleCnt="0"/>
      <dgm:spPr/>
    </dgm:pt>
    <dgm:pt modelId="{F70CBA21-DFC9-4018-BBA8-F42C1CEBB469}" type="pres">
      <dgm:prSet presAssocID="{D1CAF7BF-BA9B-4540-86C1-B48C2B789AE6}" presName="background" presStyleLbl="node0" presStyleIdx="0" presStyleCnt="1"/>
      <dgm:spPr>
        <a:solidFill>
          <a:schemeClr val="accent1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ACFA1A59-2940-4586-8216-8DCED607ADA8}" type="pres">
      <dgm:prSet presAssocID="{D1CAF7BF-BA9B-4540-86C1-B48C2B789AE6}" presName="text" presStyleLbl="fgAcc0" presStyleIdx="0" presStyleCnt="1" custScaleX="217717" custLinFactX="708" custLinFactNeighborX="100000" custLinFactNeighborY="-14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2A13CB-F064-4391-8DD6-6DD081654115}" type="pres">
      <dgm:prSet presAssocID="{D1CAF7BF-BA9B-4540-86C1-B48C2B789AE6}" presName="hierChild2" presStyleCnt="0"/>
      <dgm:spPr/>
    </dgm:pt>
    <dgm:pt modelId="{1C5A46FC-F17F-4226-B19C-93391A4B2443}" type="pres">
      <dgm:prSet presAssocID="{29C36DB2-FF20-4B6D-A4D0-5AD52378882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A67EE23-26F5-4275-85F8-CD94B6399122}" type="pres">
      <dgm:prSet presAssocID="{B96E1F03-5CC6-4444-92AC-553B51319AB4}" presName="hierRoot2" presStyleCnt="0"/>
      <dgm:spPr/>
    </dgm:pt>
    <dgm:pt modelId="{8241B7B4-983E-496A-AC89-7F8ECF0E317F}" type="pres">
      <dgm:prSet presAssocID="{B96E1F03-5CC6-4444-92AC-553B51319AB4}" presName="composite2" presStyleCnt="0"/>
      <dgm:spPr/>
    </dgm:pt>
    <dgm:pt modelId="{3E780BDC-D862-437D-8678-DADBC9B35608}" type="pres">
      <dgm:prSet presAssocID="{B96E1F03-5CC6-4444-92AC-553B51319AB4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7522482-A2D8-491A-B262-182C75F3177E}" type="pres">
      <dgm:prSet presAssocID="{B96E1F03-5CC6-4444-92AC-553B51319AB4}" presName="text2" presStyleLbl="fgAcc2" presStyleIdx="0" presStyleCnt="2" custScaleX="161813" custLinFactX="200000" custLinFactNeighborX="213737" custLinFactNeighborY="-38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9146F-927A-4C4B-9D44-61194F2BB4C9}" type="pres">
      <dgm:prSet presAssocID="{B96E1F03-5CC6-4444-92AC-553B51319AB4}" presName="hierChild3" presStyleCnt="0"/>
      <dgm:spPr/>
    </dgm:pt>
    <dgm:pt modelId="{69207774-0B3A-4CF5-AFD7-4AD417C8A5D6}" type="pres">
      <dgm:prSet presAssocID="{51E69AC6-EE38-4835-BE5F-30DD4ECAAED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359E65C-16FA-4F21-A8E5-36E35E75FC6D}" type="pres">
      <dgm:prSet presAssocID="{915CACF6-F7FD-448B-A58D-2ED0C5134C37}" presName="hierRoot2" presStyleCnt="0"/>
      <dgm:spPr/>
    </dgm:pt>
    <dgm:pt modelId="{D85336CE-2AE9-4B0E-9E3E-3B31CA920513}" type="pres">
      <dgm:prSet presAssocID="{915CACF6-F7FD-448B-A58D-2ED0C5134C37}" presName="composite2" presStyleCnt="0"/>
      <dgm:spPr/>
    </dgm:pt>
    <dgm:pt modelId="{0ACB0882-B182-4681-AD68-D304756B16DA}" type="pres">
      <dgm:prSet presAssocID="{915CACF6-F7FD-448B-A58D-2ED0C5134C37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7D4974F-3E79-4EB0-A6E3-79E5A86B48A0}" type="pres">
      <dgm:prSet presAssocID="{915CACF6-F7FD-448B-A58D-2ED0C5134C37}" presName="text2" presStyleLbl="fgAcc2" presStyleIdx="1" presStyleCnt="2" custScaleX="214883" custLinFactX="-80980" custLinFactNeighborX="-100000" custLinFactNeighborY="-30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46FC7-992D-46C4-BC4A-FDC6584D9AB9}" type="pres">
      <dgm:prSet presAssocID="{915CACF6-F7FD-448B-A58D-2ED0C5134C37}" presName="hierChild3" presStyleCnt="0"/>
      <dgm:spPr/>
    </dgm:pt>
    <dgm:pt modelId="{2F4B63CB-0496-4C7E-969C-12279D74EEE0}" type="pres">
      <dgm:prSet presAssocID="{03CF50C7-8888-423E-99D2-C5B853919AD7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D80A385-57E8-4967-80C4-BBD13CB1548D}" type="pres">
      <dgm:prSet presAssocID="{8B24CA0B-A161-4480-B644-503CCB05A5EA}" presName="hierRoot3" presStyleCnt="0"/>
      <dgm:spPr/>
    </dgm:pt>
    <dgm:pt modelId="{C76AA243-4290-45C7-9196-45000409C32F}" type="pres">
      <dgm:prSet presAssocID="{8B24CA0B-A161-4480-B644-503CCB05A5EA}" presName="composite3" presStyleCnt="0"/>
      <dgm:spPr/>
    </dgm:pt>
    <dgm:pt modelId="{786E7A2D-CAC1-4F39-8ADF-BA33307FA324}" type="pres">
      <dgm:prSet presAssocID="{8B24CA0B-A161-4480-B644-503CCB05A5EA}" presName="background3" presStyleLbl="node3" presStyleIdx="0" presStyleCnt="5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6A829A9-A130-44FD-8EF7-F7EEA3C71555}" type="pres">
      <dgm:prSet presAssocID="{8B24CA0B-A161-4480-B644-503CCB05A5EA}" presName="text3" presStyleLbl="fgAcc3" presStyleIdx="0" presStyleCnt="5" custLinFactX="100000" custLinFactNeighborX="132670" custLinFactNeighborY="-6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24E92-0C9E-4C76-80B0-3B14427F967C}" type="pres">
      <dgm:prSet presAssocID="{8B24CA0B-A161-4480-B644-503CCB05A5EA}" presName="hierChild4" presStyleCnt="0"/>
      <dgm:spPr/>
    </dgm:pt>
    <dgm:pt modelId="{5E896E4C-6751-45A8-954D-0292FB1342FA}" type="pres">
      <dgm:prSet presAssocID="{42E46C91-002F-40FA-96EA-487EEF1F74D7}" presName="Name17" presStyleLbl="parChTrans1D3" presStyleIdx="1" presStyleCnt="5"/>
      <dgm:spPr/>
      <dgm:t>
        <a:bodyPr/>
        <a:lstStyle/>
        <a:p>
          <a:endParaRPr lang="ru-RU"/>
        </a:p>
      </dgm:t>
    </dgm:pt>
    <dgm:pt modelId="{5A4CDF7D-81EB-45AD-A1ED-FC7CF70E4289}" type="pres">
      <dgm:prSet presAssocID="{B833627D-A46F-46ED-819E-7DC06E104953}" presName="hierRoot3" presStyleCnt="0"/>
      <dgm:spPr/>
    </dgm:pt>
    <dgm:pt modelId="{C78CDFA4-DCA0-4512-B1AA-AF0F5B9EA79E}" type="pres">
      <dgm:prSet presAssocID="{B833627D-A46F-46ED-819E-7DC06E104953}" presName="composite3" presStyleCnt="0"/>
      <dgm:spPr/>
    </dgm:pt>
    <dgm:pt modelId="{7D1146A6-E03B-43F9-8FE2-BD9439ADDA6E}" type="pres">
      <dgm:prSet presAssocID="{B833627D-A46F-46ED-819E-7DC06E104953}" presName="background3" presStyleLbl="node3" presStyleIdx="1" presStyleCnt="5"/>
      <dgm:spPr>
        <a:solidFill>
          <a:schemeClr val="accent1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724BF56-9457-46E2-878C-AE275B87AD54}" type="pres">
      <dgm:prSet presAssocID="{B833627D-A46F-46ED-819E-7DC06E104953}" presName="text3" presStyleLbl="fgAcc3" presStyleIdx="1" presStyleCnt="5" custLinFactX="-31603" custLinFactNeighborX="-100000" custLinFactNeighborY="-17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AC0AB-E4EE-4B34-8878-2A229B8B8E7B}" type="pres">
      <dgm:prSet presAssocID="{B833627D-A46F-46ED-819E-7DC06E104953}" presName="hierChild4" presStyleCnt="0"/>
      <dgm:spPr/>
    </dgm:pt>
    <dgm:pt modelId="{521BF59D-9F68-4173-B265-F94D8FD547D6}" type="pres">
      <dgm:prSet presAssocID="{69E5D84D-920D-41F1-A7BE-249A13A3A1E8}" presName="Name17" presStyleLbl="parChTrans1D3" presStyleIdx="2" presStyleCnt="5"/>
      <dgm:spPr/>
      <dgm:t>
        <a:bodyPr/>
        <a:lstStyle/>
        <a:p>
          <a:endParaRPr lang="ru-RU"/>
        </a:p>
      </dgm:t>
    </dgm:pt>
    <dgm:pt modelId="{A14AFB8D-5F5C-4B06-AEEB-44C9275C674C}" type="pres">
      <dgm:prSet presAssocID="{FE1FA1B2-DE60-494A-996A-B1D2DBD6DDAA}" presName="hierRoot3" presStyleCnt="0"/>
      <dgm:spPr/>
    </dgm:pt>
    <dgm:pt modelId="{C631E32B-B422-4231-A4FA-4D3B89D74518}" type="pres">
      <dgm:prSet presAssocID="{FE1FA1B2-DE60-494A-996A-B1D2DBD6DDAA}" presName="composite3" presStyleCnt="0"/>
      <dgm:spPr/>
    </dgm:pt>
    <dgm:pt modelId="{D79EE2A1-86AC-4522-B437-8C949DACAAC2}" type="pres">
      <dgm:prSet presAssocID="{FE1FA1B2-DE60-494A-996A-B1D2DBD6DDAA}" presName="background3" presStyleLbl="node3" presStyleIdx="2" presStyleCnt="5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45BAD54-DD74-4314-B0A9-C02602FB31A6}" type="pres">
      <dgm:prSet presAssocID="{FE1FA1B2-DE60-494A-996A-B1D2DBD6DDAA}" presName="text3" presStyleLbl="fgAcc3" presStyleIdx="2" presStyleCnt="5" custLinFactX="-30877" custLinFactNeighborX="-100000" custLinFactNeighborY="-5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A45C7D-32F7-4AFF-AA2D-86D0EC1F982A}" type="pres">
      <dgm:prSet presAssocID="{FE1FA1B2-DE60-494A-996A-B1D2DBD6DDAA}" presName="hierChild4" presStyleCnt="0"/>
      <dgm:spPr/>
    </dgm:pt>
    <dgm:pt modelId="{30D56946-E09A-428F-89F7-4BC2BF9B79E2}" type="pres">
      <dgm:prSet presAssocID="{CE4F79B1-7A7D-4D56-AF9F-903AE9BEE39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E43C9FB5-AA19-400A-A7BC-901EFBB7B1E9}" type="pres">
      <dgm:prSet presAssocID="{FEFC51DB-B99A-4890-8AB1-595519F41DE9}" presName="hierRoot3" presStyleCnt="0"/>
      <dgm:spPr/>
    </dgm:pt>
    <dgm:pt modelId="{1B3BB000-D69F-4F33-B327-3B46E7A97318}" type="pres">
      <dgm:prSet presAssocID="{FEFC51DB-B99A-4890-8AB1-595519F41DE9}" presName="composite3" presStyleCnt="0"/>
      <dgm:spPr/>
    </dgm:pt>
    <dgm:pt modelId="{3C99B9A0-62D2-4829-81FE-B5C197E413E7}" type="pres">
      <dgm:prSet presAssocID="{FEFC51DB-B99A-4890-8AB1-595519F41DE9}" presName="background3" presStyleLbl="node3" presStyleIdx="3" presStyleCnt="5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15ACA61-9084-46FD-B9EC-E0712EF3ECA0}" type="pres">
      <dgm:prSet presAssocID="{FEFC51DB-B99A-4890-8AB1-595519F41DE9}" presName="text3" presStyleLbl="fgAcc3" presStyleIdx="3" presStyleCnt="5" custLinFactNeighborX="-14541" custLinFactNeighborY="-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8046C-D31B-4CBA-ADD2-9CF768417B35}" type="pres">
      <dgm:prSet presAssocID="{FEFC51DB-B99A-4890-8AB1-595519F41DE9}" presName="hierChild4" presStyleCnt="0"/>
      <dgm:spPr/>
    </dgm:pt>
    <dgm:pt modelId="{EA4B7C70-CDC0-49B5-87B0-8DE42E909672}" type="pres">
      <dgm:prSet presAssocID="{C049F0F7-A4CC-4208-9D9C-76D6560847F6}" presName="Name17" presStyleLbl="parChTrans1D3" presStyleIdx="4" presStyleCnt="5"/>
      <dgm:spPr/>
      <dgm:t>
        <a:bodyPr/>
        <a:lstStyle/>
        <a:p>
          <a:endParaRPr lang="ru-RU"/>
        </a:p>
      </dgm:t>
    </dgm:pt>
    <dgm:pt modelId="{05F42D9F-A0E7-4791-81E2-B70BE11BFC44}" type="pres">
      <dgm:prSet presAssocID="{63F97691-7C56-49FF-896A-D28E875FA037}" presName="hierRoot3" presStyleCnt="0"/>
      <dgm:spPr/>
    </dgm:pt>
    <dgm:pt modelId="{A951D347-BB0E-4EFB-8056-E8A04A529B35}" type="pres">
      <dgm:prSet presAssocID="{63F97691-7C56-49FF-896A-D28E875FA037}" presName="composite3" presStyleCnt="0"/>
      <dgm:spPr/>
    </dgm:pt>
    <dgm:pt modelId="{2899A512-66ED-4528-80CD-8C294422AEA5}" type="pres">
      <dgm:prSet presAssocID="{63F97691-7C56-49FF-896A-D28E875FA037}" presName="background3" presStyleLbl="node3" presStyleIdx="4" presStyleCnt="5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CEF977A-4F46-42AD-850E-347F3087BAEF}" type="pres">
      <dgm:prSet presAssocID="{63F97691-7C56-49FF-896A-D28E875FA037}" presName="text3" presStyleLbl="fgAcc3" presStyleIdx="4" presStyleCnt="5" custLinFactNeighborX="-10371" custLinFactNeighborY="-8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9AF5B1-576F-4BEA-AA0A-6693C614232F}" type="pres">
      <dgm:prSet presAssocID="{63F97691-7C56-49FF-896A-D28E875FA037}" presName="hierChild4" presStyleCnt="0"/>
      <dgm:spPr/>
    </dgm:pt>
  </dgm:ptLst>
  <dgm:cxnLst>
    <dgm:cxn modelId="{C283DC1D-6527-4564-A013-E63234C35708}" type="presOf" srcId="{CE4F79B1-7A7D-4D56-AF9F-903AE9BEE39B}" destId="{30D56946-E09A-428F-89F7-4BC2BF9B79E2}" srcOrd="0" destOrd="0" presId="urn:microsoft.com/office/officeart/2005/8/layout/hierarchy1"/>
    <dgm:cxn modelId="{DDC3C3C9-D2F4-4F47-A512-16A8D783350E}" type="presOf" srcId="{29C36DB2-FF20-4B6D-A4D0-5AD523788826}" destId="{1C5A46FC-F17F-4226-B19C-93391A4B2443}" srcOrd="0" destOrd="0" presId="urn:microsoft.com/office/officeart/2005/8/layout/hierarchy1"/>
    <dgm:cxn modelId="{F7F6D60B-0FD3-4AEB-9424-3A5B520B8C23}" type="presOf" srcId="{FE1FA1B2-DE60-494A-996A-B1D2DBD6DDAA}" destId="{645BAD54-DD74-4314-B0A9-C02602FB31A6}" srcOrd="0" destOrd="0" presId="urn:microsoft.com/office/officeart/2005/8/layout/hierarchy1"/>
    <dgm:cxn modelId="{5BEF3C10-FE64-4CD5-BB94-F187CD9248E8}" srcId="{D1CAF7BF-BA9B-4540-86C1-B48C2B789AE6}" destId="{915CACF6-F7FD-448B-A58D-2ED0C5134C37}" srcOrd="1" destOrd="0" parTransId="{51E69AC6-EE38-4835-BE5F-30DD4ECAAEDB}" sibTransId="{A1317C4D-0B75-4AEE-914C-AE82B33A3380}"/>
    <dgm:cxn modelId="{D31B6E86-28A2-4CA3-9A0C-787F0CEC939B}" type="presOf" srcId="{915CACF6-F7FD-448B-A58D-2ED0C5134C37}" destId="{07D4974F-3E79-4EB0-A6E3-79E5A86B48A0}" srcOrd="0" destOrd="0" presId="urn:microsoft.com/office/officeart/2005/8/layout/hierarchy1"/>
    <dgm:cxn modelId="{A4EE5EFB-018D-4FB3-A15F-72D32B647BE8}" srcId="{915CACF6-F7FD-448B-A58D-2ED0C5134C37}" destId="{8B24CA0B-A161-4480-B644-503CCB05A5EA}" srcOrd="0" destOrd="0" parTransId="{03CF50C7-8888-423E-99D2-C5B853919AD7}" sibTransId="{6E7025E3-4FFF-4E05-B8E6-61B8AD9EA3A1}"/>
    <dgm:cxn modelId="{8BF30FEF-CD15-49E5-B2ED-30D097F51D98}" type="presOf" srcId="{B96E1F03-5CC6-4444-92AC-553B51319AB4}" destId="{97522482-A2D8-491A-B262-182C75F3177E}" srcOrd="0" destOrd="0" presId="urn:microsoft.com/office/officeart/2005/8/layout/hierarchy1"/>
    <dgm:cxn modelId="{5D892786-DF4E-4172-A054-3A2D571D0E02}" type="presOf" srcId="{42E46C91-002F-40FA-96EA-487EEF1F74D7}" destId="{5E896E4C-6751-45A8-954D-0292FB1342FA}" srcOrd="0" destOrd="0" presId="urn:microsoft.com/office/officeart/2005/8/layout/hierarchy1"/>
    <dgm:cxn modelId="{B33EC01F-57D1-4B27-8D5E-E6D83418BA4E}" type="presOf" srcId="{8B24CA0B-A161-4480-B644-503CCB05A5EA}" destId="{36A829A9-A130-44FD-8EF7-F7EEA3C71555}" srcOrd="0" destOrd="0" presId="urn:microsoft.com/office/officeart/2005/8/layout/hierarchy1"/>
    <dgm:cxn modelId="{C7BEF5EE-2EFD-4E42-AA7A-489CB93578EC}" srcId="{915CACF6-F7FD-448B-A58D-2ED0C5134C37}" destId="{FE1FA1B2-DE60-494A-996A-B1D2DBD6DDAA}" srcOrd="2" destOrd="0" parTransId="{69E5D84D-920D-41F1-A7BE-249A13A3A1E8}" sibTransId="{C2AD5CB4-6FD1-412A-8382-034309989A15}"/>
    <dgm:cxn modelId="{4F2AD285-13D0-423D-AE1C-F367D5FB4DB4}" type="presOf" srcId="{51E69AC6-EE38-4835-BE5F-30DD4ECAAEDB}" destId="{69207774-0B3A-4CF5-AFD7-4AD417C8A5D6}" srcOrd="0" destOrd="0" presId="urn:microsoft.com/office/officeart/2005/8/layout/hierarchy1"/>
    <dgm:cxn modelId="{FC1D7A68-8A3E-4C3B-ACDF-4BDE77CF4D27}" srcId="{915CACF6-F7FD-448B-A58D-2ED0C5134C37}" destId="{FEFC51DB-B99A-4890-8AB1-595519F41DE9}" srcOrd="3" destOrd="0" parTransId="{CE4F79B1-7A7D-4D56-AF9F-903AE9BEE39B}" sibTransId="{FC14A3B2-439B-44CC-9221-252037BD8038}"/>
    <dgm:cxn modelId="{D3016B2B-FB9C-43BE-A108-BCC184F16DFA}" type="presOf" srcId="{C049F0F7-A4CC-4208-9D9C-76D6560847F6}" destId="{EA4B7C70-CDC0-49B5-87B0-8DE42E909672}" srcOrd="0" destOrd="0" presId="urn:microsoft.com/office/officeart/2005/8/layout/hierarchy1"/>
    <dgm:cxn modelId="{445628EE-4702-453A-98E9-F4902DE080CE}" type="presOf" srcId="{FEFC51DB-B99A-4890-8AB1-595519F41DE9}" destId="{815ACA61-9084-46FD-B9EC-E0712EF3ECA0}" srcOrd="0" destOrd="0" presId="urn:microsoft.com/office/officeart/2005/8/layout/hierarchy1"/>
    <dgm:cxn modelId="{34CC9DAF-2A8B-4F57-BA9C-B3A200C7358B}" type="presOf" srcId="{03CF50C7-8888-423E-99D2-C5B853919AD7}" destId="{2F4B63CB-0496-4C7E-969C-12279D74EEE0}" srcOrd="0" destOrd="0" presId="urn:microsoft.com/office/officeart/2005/8/layout/hierarchy1"/>
    <dgm:cxn modelId="{F415FF11-6832-432B-8E8F-A2AC5847F5EA}" srcId="{915CACF6-F7FD-448B-A58D-2ED0C5134C37}" destId="{63F97691-7C56-49FF-896A-D28E875FA037}" srcOrd="4" destOrd="0" parTransId="{C049F0F7-A4CC-4208-9D9C-76D6560847F6}" sibTransId="{F0DCDD2F-EB23-4F26-8968-B1707438EB0D}"/>
    <dgm:cxn modelId="{7BEBE50F-DB71-46E8-B584-3CB072F4BE91}" srcId="{915CACF6-F7FD-448B-A58D-2ED0C5134C37}" destId="{B833627D-A46F-46ED-819E-7DC06E104953}" srcOrd="1" destOrd="0" parTransId="{42E46C91-002F-40FA-96EA-487EEF1F74D7}" sibTransId="{5FE9ADE6-AF40-4E1D-BCCA-2301A4841E3E}"/>
    <dgm:cxn modelId="{551AD971-B93C-4EC8-8071-E3AA748CDB03}" type="presOf" srcId="{D1CAF7BF-BA9B-4540-86C1-B48C2B789AE6}" destId="{ACFA1A59-2940-4586-8216-8DCED607ADA8}" srcOrd="0" destOrd="0" presId="urn:microsoft.com/office/officeart/2005/8/layout/hierarchy1"/>
    <dgm:cxn modelId="{FBF5CD11-053B-4EC4-8134-7377CAD88DF0}" type="presOf" srcId="{63F97691-7C56-49FF-896A-D28E875FA037}" destId="{2CEF977A-4F46-42AD-850E-347F3087BAEF}" srcOrd="0" destOrd="0" presId="urn:microsoft.com/office/officeart/2005/8/layout/hierarchy1"/>
    <dgm:cxn modelId="{F3F5AD02-D7C1-4FC5-BE07-ABDA7E2B3AD2}" srcId="{0F903D04-8FE6-4A22-8DEA-FEC3C29FA996}" destId="{D1CAF7BF-BA9B-4540-86C1-B48C2B789AE6}" srcOrd="0" destOrd="0" parTransId="{80B76038-F950-481B-9E9D-683152FEEA71}" sibTransId="{4A02F2D6-C6C4-4A7B-BEFE-12726BCF2D26}"/>
    <dgm:cxn modelId="{B383A70B-2586-4490-9264-3309579056B9}" type="presOf" srcId="{0F903D04-8FE6-4A22-8DEA-FEC3C29FA996}" destId="{E29CD392-B2C6-463C-8063-F4A0819A3F37}" srcOrd="0" destOrd="0" presId="urn:microsoft.com/office/officeart/2005/8/layout/hierarchy1"/>
    <dgm:cxn modelId="{90532C76-86A7-466E-B7AC-520B22DAB591}" type="presOf" srcId="{B833627D-A46F-46ED-819E-7DC06E104953}" destId="{F724BF56-9457-46E2-878C-AE275B87AD54}" srcOrd="0" destOrd="0" presId="urn:microsoft.com/office/officeart/2005/8/layout/hierarchy1"/>
    <dgm:cxn modelId="{F194FB96-177E-4CA4-8796-87C0E94C9196}" type="presOf" srcId="{69E5D84D-920D-41F1-A7BE-249A13A3A1E8}" destId="{521BF59D-9F68-4173-B265-F94D8FD547D6}" srcOrd="0" destOrd="0" presId="urn:microsoft.com/office/officeart/2005/8/layout/hierarchy1"/>
    <dgm:cxn modelId="{FFC5FA84-6626-49E0-8238-1D8BBC5EF67C}" srcId="{D1CAF7BF-BA9B-4540-86C1-B48C2B789AE6}" destId="{B96E1F03-5CC6-4444-92AC-553B51319AB4}" srcOrd="0" destOrd="0" parTransId="{29C36DB2-FF20-4B6D-A4D0-5AD523788826}" sibTransId="{3C335056-3322-4D62-AC2E-B968EC6CB266}"/>
    <dgm:cxn modelId="{B4AD2F89-BB77-41E9-AA46-41DD8E7DC5BB}" type="presParOf" srcId="{E29CD392-B2C6-463C-8063-F4A0819A3F37}" destId="{F0F3D1CF-EE5C-4111-AF26-5168C1DC3B8E}" srcOrd="0" destOrd="0" presId="urn:microsoft.com/office/officeart/2005/8/layout/hierarchy1"/>
    <dgm:cxn modelId="{F07685C1-6AB9-4993-84BC-006CF457E2B4}" type="presParOf" srcId="{F0F3D1CF-EE5C-4111-AF26-5168C1DC3B8E}" destId="{5FCFDC8A-5520-43BE-989E-32E7A7EF1AE3}" srcOrd="0" destOrd="0" presId="urn:microsoft.com/office/officeart/2005/8/layout/hierarchy1"/>
    <dgm:cxn modelId="{E35EC1C4-F9B6-4F67-8F85-D554B432975F}" type="presParOf" srcId="{5FCFDC8A-5520-43BE-989E-32E7A7EF1AE3}" destId="{F70CBA21-DFC9-4018-BBA8-F42C1CEBB469}" srcOrd="0" destOrd="0" presId="urn:microsoft.com/office/officeart/2005/8/layout/hierarchy1"/>
    <dgm:cxn modelId="{897BE703-1DC6-4874-B41E-46CAD524A85E}" type="presParOf" srcId="{5FCFDC8A-5520-43BE-989E-32E7A7EF1AE3}" destId="{ACFA1A59-2940-4586-8216-8DCED607ADA8}" srcOrd="1" destOrd="0" presId="urn:microsoft.com/office/officeart/2005/8/layout/hierarchy1"/>
    <dgm:cxn modelId="{0E515EC3-7E1A-4EBE-9341-1BB0058A3322}" type="presParOf" srcId="{F0F3D1CF-EE5C-4111-AF26-5168C1DC3B8E}" destId="{682A13CB-F064-4391-8DD6-6DD081654115}" srcOrd="1" destOrd="0" presId="urn:microsoft.com/office/officeart/2005/8/layout/hierarchy1"/>
    <dgm:cxn modelId="{DBE894E2-B6DB-4DE6-907D-49B4B2887184}" type="presParOf" srcId="{682A13CB-F064-4391-8DD6-6DD081654115}" destId="{1C5A46FC-F17F-4226-B19C-93391A4B2443}" srcOrd="0" destOrd="0" presId="urn:microsoft.com/office/officeart/2005/8/layout/hierarchy1"/>
    <dgm:cxn modelId="{C7E18B8C-753E-4705-80B0-A203072CB933}" type="presParOf" srcId="{682A13CB-F064-4391-8DD6-6DD081654115}" destId="{2A67EE23-26F5-4275-85F8-CD94B6399122}" srcOrd="1" destOrd="0" presId="urn:microsoft.com/office/officeart/2005/8/layout/hierarchy1"/>
    <dgm:cxn modelId="{0DE83CC3-0858-4F11-B281-CAA15029E09E}" type="presParOf" srcId="{2A67EE23-26F5-4275-85F8-CD94B6399122}" destId="{8241B7B4-983E-496A-AC89-7F8ECF0E317F}" srcOrd="0" destOrd="0" presId="urn:microsoft.com/office/officeart/2005/8/layout/hierarchy1"/>
    <dgm:cxn modelId="{1B24D1CB-4A1D-4397-B50F-47DEB2CF3A2F}" type="presParOf" srcId="{8241B7B4-983E-496A-AC89-7F8ECF0E317F}" destId="{3E780BDC-D862-437D-8678-DADBC9B35608}" srcOrd="0" destOrd="0" presId="urn:microsoft.com/office/officeart/2005/8/layout/hierarchy1"/>
    <dgm:cxn modelId="{7865B435-E376-4D1B-9B1E-E5492E5CD109}" type="presParOf" srcId="{8241B7B4-983E-496A-AC89-7F8ECF0E317F}" destId="{97522482-A2D8-491A-B262-182C75F3177E}" srcOrd="1" destOrd="0" presId="urn:microsoft.com/office/officeart/2005/8/layout/hierarchy1"/>
    <dgm:cxn modelId="{FFFA3B68-1D9E-48D3-A2C1-1477A6BFA0F9}" type="presParOf" srcId="{2A67EE23-26F5-4275-85F8-CD94B6399122}" destId="{5839146F-927A-4C4B-9D44-61194F2BB4C9}" srcOrd="1" destOrd="0" presId="urn:microsoft.com/office/officeart/2005/8/layout/hierarchy1"/>
    <dgm:cxn modelId="{0DC0BB10-D410-4049-816D-5AAF386B480A}" type="presParOf" srcId="{682A13CB-F064-4391-8DD6-6DD081654115}" destId="{69207774-0B3A-4CF5-AFD7-4AD417C8A5D6}" srcOrd="2" destOrd="0" presId="urn:microsoft.com/office/officeart/2005/8/layout/hierarchy1"/>
    <dgm:cxn modelId="{15BB1AE4-DDB1-46E9-9620-D540987721BB}" type="presParOf" srcId="{682A13CB-F064-4391-8DD6-6DD081654115}" destId="{9359E65C-16FA-4F21-A8E5-36E35E75FC6D}" srcOrd="3" destOrd="0" presId="urn:microsoft.com/office/officeart/2005/8/layout/hierarchy1"/>
    <dgm:cxn modelId="{A0A5A3AA-624B-4362-82A1-ADD22A0DCDC9}" type="presParOf" srcId="{9359E65C-16FA-4F21-A8E5-36E35E75FC6D}" destId="{D85336CE-2AE9-4B0E-9E3E-3B31CA920513}" srcOrd="0" destOrd="0" presId="urn:microsoft.com/office/officeart/2005/8/layout/hierarchy1"/>
    <dgm:cxn modelId="{C5D65358-02E3-4F8F-9D26-E2A0B52D1961}" type="presParOf" srcId="{D85336CE-2AE9-4B0E-9E3E-3B31CA920513}" destId="{0ACB0882-B182-4681-AD68-D304756B16DA}" srcOrd="0" destOrd="0" presId="urn:microsoft.com/office/officeart/2005/8/layout/hierarchy1"/>
    <dgm:cxn modelId="{6C86AA7A-2BEC-4F85-BC0F-3BD46A69C0A1}" type="presParOf" srcId="{D85336CE-2AE9-4B0E-9E3E-3B31CA920513}" destId="{07D4974F-3E79-4EB0-A6E3-79E5A86B48A0}" srcOrd="1" destOrd="0" presId="urn:microsoft.com/office/officeart/2005/8/layout/hierarchy1"/>
    <dgm:cxn modelId="{55910CEC-CA2D-458B-A098-BDDF545B4B4B}" type="presParOf" srcId="{9359E65C-16FA-4F21-A8E5-36E35E75FC6D}" destId="{F2746FC7-992D-46C4-BC4A-FDC6584D9AB9}" srcOrd="1" destOrd="0" presId="urn:microsoft.com/office/officeart/2005/8/layout/hierarchy1"/>
    <dgm:cxn modelId="{19156813-17B7-4C31-915E-A6AC18A411D4}" type="presParOf" srcId="{F2746FC7-992D-46C4-BC4A-FDC6584D9AB9}" destId="{2F4B63CB-0496-4C7E-969C-12279D74EEE0}" srcOrd="0" destOrd="0" presId="urn:microsoft.com/office/officeart/2005/8/layout/hierarchy1"/>
    <dgm:cxn modelId="{6618A149-A4C3-4532-805A-5BD4B3D7E815}" type="presParOf" srcId="{F2746FC7-992D-46C4-BC4A-FDC6584D9AB9}" destId="{2D80A385-57E8-4967-80C4-BBD13CB1548D}" srcOrd="1" destOrd="0" presId="urn:microsoft.com/office/officeart/2005/8/layout/hierarchy1"/>
    <dgm:cxn modelId="{89C94ECE-8D72-49A6-B2CB-56C481AB051E}" type="presParOf" srcId="{2D80A385-57E8-4967-80C4-BBD13CB1548D}" destId="{C76AA243-4290-45C7-9196-45000409C32F}" srcOrd="0" destOrd="0" presId="urn:microsoft.com/office/officeart/2005/8/layout/hierarchy1"/>
    <dgm:cxn modelId="{92E336CF-192D-492F-99D4-2CEDB99FCFDF}" type="presParOf" srcId="{C76AA243-4290-45C7-9196-45000409C32F}" destId="{786E7A2D-CAC1-4F39-8ADF-BA33307FA324}" srcOrd="0" destOrd="0" presId="urn:microsoft.com/office/officeart/2005/8/layout/hierarchy1"/>
    <dgm:cxn modelId="{89E64D33-F7B0-4ABF-B150-DE0ADA4C6F1A}" type="presParOf" srcId="{C76AA243-4290-45C7-9196-45000409C32F}" destId="{36A829A9-A130-44FD-8EF7-F7EEA3C71555}" srcOrd="1" destOrd="0" presId="urn:microsoft.com/office/officeart/2005/8/layout/hierarchy1"/>
    <dgm:cxn modelId="{17366CE6-77EE-46EA-B790-FE287F2982D9}" type="presParOf" srcId="{2D80A385-57E8-4967-80C4-BBD13CB1548D}" destId="{46F24E92-0C9E-4C76-80B0-3B14427F967C}" srcOrd="1" destOrd="0" presId="urn:microsoft.com/office/officeart/2005/8/layout/hierarchy1"/>
    <dgm:cxn modelId="{DB985BBD-6E3F-4CAE-A6F3-F4DCDB2A500C}" type="presParOf" srcId="{F2746FC7-992D-46C4-BC4A-FDC6584D9AB9}" destId="{5E896E4C-6751-45A8-954D-0292FB1342FA}" srcOrd="2" destOrd="0" presId="urn:microsoft.com/office/officeart/2005/8/layout/hierarchy1"/>
    <dgm:cxn modelId="{664CA3FC-28A4-4C57-85EB-87E5F2D86508}" type="presParOf" srcId="{F2746FC7-992D-46C4-BC4A-FDC6584D9AB9}" destId="{5A4CDF7D-81EB-45AD-A1ED-FC7CF70E4289}" srcOrd="3" destOrd="0" presId="urn:microsoft.com/office/officeart/2005/8/layout/hierarchy1"/>
    <dgm:cxn modelId="{60FAAE62-C9FC-4C53-9B45-1C687589997D}" type="presParOf" srcId="{5A4CDF7D-81EB-45AD-A1ED-FC7CF70E4289}" destId="{C78CDFA4-DCA0-4512-B1AA-AF0F5B9EA79E}" srcOrd="0" destOrd="0" presId="urn:microsoft.com/office/officeart/2005/8/layout/hierarchy1"/>
    <dgm:cxn modelId="{4ACA7EF3-03A9-4AE5-962D-106D2AB49577}" type="presParOf" srcId="{C78CDFA4-DCA0-4512-B1AA-AF0F5B9EA79E}" destId="{7D1146A6-E03B-43F9-8FE2-BD9439ADDA6E}" srcOrd="0" destOrd="0" presId="urn:microsoft.com/office/officeart/2005/8/layout/hierarchy1"/>
    <dgm:cxn modelId="{CC3B3E6D-0C53-4F2B-8B92-9C45298A6E9C}" type="presParOf" srcId="{C78CDFA4-DCA0-4512-B1AA-AF0F5B9EA79E}" destId="{F724BF56-9457-46E2-878C-AE275B87AD54}" srcOrd="1" destOrd="0" presId="urn:microsoft.com/office/officeart/2005/8/layout/hierarchy1"/>
    <dgm:cxn modelId="{1CC526BE-3ED0-4768-B6A7-19359025438F}" type="presParOf" srcId="{5A4CDF7D-81EB-45AD-A1ED-FC7CF70E4289}" destId="{836AC0AB-E4EE-4B34-8878-2A229B8B8E7B}" srcOrd="1" destOrd="0" presId="urn:microsoft.com/office/officeart/2005/8/layout/hierarchy1"/>
    <dgm:cxn modelId="{60B3BACC-5B79-492F-B301-D07F470F41AC}" type="presParOf" srcId="{F2746FC7-992D-46C4-BC4A-FDC6584D9AB9}" destId="{521BF59D-9F68-4173-B265-F94D8FD547D6}" srcOrd="4" destOrd="0" presId="urn:microsoft.com/office/officeart/2005/8/layout/hierarchy1"/>
    <dgm:cxn modelId="{A194B0E0-FC1A-4E85-860D-F448F2F7757A}" type="presParOf" srcId="{F2746FC7-992D-46C4-BC4A-FDC6584D9AB9}" destId="{A14AFB8D-5F5C-4B06-AEEB-44C9275C674C}" srcOrd="5" destOrd="0" presId="urn:microsoft.com/office/officeart/2005/8/layout/hierarchy1"/>
    <dgm:cxn modelId="{D605042A-22FE-4C5E-8198-A44C1E408293}" type="presParOf" srcId="{A14AFB8D-5F5C-4B06-AEEB-44C9275C674C}" destId="{C631E32B-B422-4231-A4FA-4D3B89D74518}" srcOrd="0" destOrd="0" presId="urn:microsoft.com/office/officeart/2005/8/layout/hierarchy1"/>
    <dgm:cxn modelId="{8857C83F-7C03-4522-9CF1-2C9CF1429873}" type="presParOf" srcId="{C631E32B-B422-4231-A4FA-4D3B89D74518}" destId="{D79EE2A1-86AC-4522-B437-8C949DACAAC2}" srcOrd="0" destOrd="0" presId="urn:microsoft.com/office/officeart/2005/8/layout/hierarchy1"/>
    <dgm:cxn modelId="{8E247EE5-B76B-4D86-B6E6-D358F942CA58}" type="presParOf" srcId="{C631E32B-B422-4231-A4FA-4D3B89D74518}" destId="{645BAD54-DD74-4314-B0A9-C02602FB31A6}" srcOrd="1" destOrd="0" presId="urn:microsoft.com/office/officeart/2005/8/layout/hierarchy1"/>
    <dgm:cxn modelId="{CE367BA9-4A48-4FA3-8BED-2E706B06C2B6}" type="presParOf" srcId="{A14AFB8D-5F5C-4B06-AEEB-44C9275C674C}" destId="{90A45C7D-32F7-4AFF-AA2D-86D0EC1F982A}" srcOrd="1" destOrd="0" presId="urn:microsoft.com/office/officeart/2005/8/layout/hierarchy1"/>
    <dgm:cxn modelId="{2ABE689E-9544-4DBA-B848-949BAC2C7A3B}" type="presParOf" srcId="{F2746FC7-992D-46C4-BC4A-FDC6584D9AB9}" destId="{30D56946-E09A-428F-89F7-4BC2BF9B79E2}" srcOrd="6" destOrd="0" presId="urn:microsoft.com/office/officeart/2005/8/layout/hierarchy1"/>
    <dgm:cxn modelId="{8AA930E6-EFE8-4EBA-A1FC-EDE4E75B8EDE}" type="presParOf" srcId="{F2746FC7-992D-46C4-BC4A-FDC6584D9AB9}" destId="{E43C9FB5-AA19-400A-A7BC-901EFBB7B1E9}" srcOrd="7" destOrd="0" presId="urn:microsoft.com/office/officeart/2005/8/layout/hierarchy1"/>
    <dgm:cxn modelId="{BA00F18E-5F03-409E-A30C-8006F122B6AF}" type="presParOf" srcId="{E43C9FB5-AA19-400A-A7BC-901EFBB7B1E9}" destId="{1B3BB000-D69F-4F33-B327-3B46E7A97318}" srcOrd="0" destOrd="0" presId="urn:microsoft.com/office/officeart/2005/8/layout/hierarchy1"/>
    <dgm:cxn modelId="{6A3A9CCB-555C-4232-8B06-9549D14EEC3C}" type="presParOf" srcId="{1B3BB000-D69F-4F33-B327-3B46E7A97318}" destId="{3C99B9A0-62D2-4829-81FE-B5C197E413E7}" srcOrd="0" destOrd="0" presId="urn:microsoft.com/office/officeart/2005/8/layout/hierarchy1"/>
    <dgm:cxn modelId="{71E03839-9D0D-4A49-92A5-058A02A2C1F4}" type="presParOf" srcId="{1B3BB000-D69F-4F33-B327-3B46E7A97318}" destId="{815ACA61-9084-46FD-B9EC-E0712EF3ECA0}" srcOrd="1" destOrd="0" presId="urn:microsoft.com/office/officeart/2005/8/layout/hierarchy1"/>
    <dgm:cxn modelId="{A45B41B1-D4F1-4786-90E7-8FE589CFF3F7}" type="presParOf" srcId="{E43C9FB5-AA19-400A-A7BC-901EFBB7B1E9}" destId="{0AF8046C-D31B-4CBA-ADD2-9CF768417B35}" srcOrd="1" destOrd="0" presId="urn:microsoft.com/office/officeart/2005/8/layout/hierarchy1"/>
    <dgm:cxn modelId="{8E4CE7F5-1AAF-4B11-BA9E-0E61D6D52980}" type="presParOf" srcId="{F2746FC7-992D-46C4-BC4A-FDC6584D9AB9}" destId="{EA4B7C70-CDC0-49B5-87B0-8DE42E909672}" srcOrd="8" destOrd="0" presId="urn:microsoft.com/office/officeart/2005/8/layout/hierarchy1"/>
    <dgm:cxn modelId="{9DEE313F-B1BD-4A70-800C-F8965B786868}" type="presParOf" srcId="{F2746FC7-992D-46C4-BC4A-FDC6584D9AB9}" destId="{05F42D9F-A0E7-4791-81E2-B70BE11BFC44}" srcOrd="9" destOrd="0" presId="urn:microsoft.com/office/officeart/2005/8/layout/hierarchy1"/>
    <dgm:cxn modelId="{1B1FA4C1-2934-4389-A162-0E7DBAC29F38}" type="presParOf" srcId="{05F42D9F-A0E7-4791-81E2-B70BE11BFC44}" destId="{A951D347-BB0E-4EFB-8056-E8A04A529B35}" srcOrd="0" destOrd="0" presId="urn:microsoft.com/office/officeart/2005/8/layout/hierarchy1"/>
    <dgm:cxn modelId="{4AB2ADFD-24CD-406E-9780-A9ED70CC86DF}" type="presParOf" srcId="{A951D347-BB0E-4EFB-8056-E8A04A529B35}" destId="{2899A512-66ED-4528-80CD-8C294422AEA5}" srcOrd="0" destOrd="0" presId="urn:microsoft.com/office/officeart/2005/8/layout/hierarchy1"/>
    <dgm:cxn modelId="{0E16FF84-3F6D-4C28-8065-F5957FEBD63C}" type="presParOf" srcId="{A951D347-BB0E-4EFB-8056-E8A04A529B35}" destId="{2CEF977A-4F46-42AD-850E-347F3087BAEF}" srcOrd="1" destOrd="0" presId="urn:microsoft.com/office/officeart/2005/8/layout/hierarchy1"/>
    <dgm:cxn modelId="{6BF1EE26-02D9-4AC4-B38D-BD25834490E9}" type="presParOf" srcId="{05F42D9F-A0E7-4791-81E2-B70BE11BFC44}" destId="{149AF5B1-576F-4BEA-AA0A-6693C61423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38075-5FE3-4C74-8FAB-F05E1A34FC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98A109-770C-48DE-B03C-764CDD08BE93}">
      <dgm:prSet phldrT="[Текст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Сельское поселение «Зеленец»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3843 чел.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BA46CBF-9D5F-4BA4-8601-397502796A5A}" type="parTrans" cxnId="{038F748F-9042-484D-9613-90452CD1E01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5AA85FA-BA5F-4B02-8566-41C030F76EF7}" type="sibTrans" cxnId="{038F748F-9042-484D-9613-90452CD1E01A}">
      <dgm:prSet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661C61-8DEE-4806-9B73-56A47071E061}" type="asst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село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Зеленец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3120 чел.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51F5CA5-3EC1-4601-A28E-759B38E06827}" type="parTrans" cxnId="{5D45D14F-4ABF-4F75-9334-187DF81B0EB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7767A4-7710-4A33-A596-D98B210B01F5}" type="sibTrans" cxnId="{5D45D14F-4ABF-4F75-9334-187DF81B0EB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43DE853-2662-421B-ACED-3A12F6757F36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деревня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Койтыбож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215 чел.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BBE3692-3296-429F-8722-74E9E8D476EF}" type="parTrans" cxnId="{584B9D62-EA7D-4129-B3E6-1E21A81259E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5AB67C-11F3-4A6D-BE85-4EC6C2AB3D97}" type="sibTrans" cxnId="{584B9D62-EA7D-4129-B3E6-1E21A81259E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26A4263-3502-4378-90F6-CF0DE69D3994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деревня </a:t>
          </a:r>
        </a:p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Парчег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349 чел.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6EF96E1-DF62-4EE2-A174-18A484EF9408}" type="parTrans" cxnId="{AC529C72-482F-4276-8E3E-CEDEE4EEAC19}">
      <dgm:prSet/>
      <dgm:spPr>
        <a:solidFill>
          <a:srgbClr val="FFFF00"/>
        </a:solidFill>
      </dgm:spPr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07B4CA-F79B-4A3F-89E9-EB1DADD713A0}" type="sibTrans" cxnId="{AC529C72-482F-4276-8E3E-CEDEE4EEAC1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602FB2-7C00-4926-AEEF-881507E4C094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деревня </a:t>
          </a:r>
        </a:p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Чукачой</a:t>
          </a: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159 чел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13A46EB-8E5D-4FB2-934F-00731EEFF978}" type="parTrans" cxnId="{75A7EAD2-CB95-4E05-9DA4-14B68F693431}">
      <dgm:prSet/>
      <dgm:spPr>
        <a:solidFill>
          <a:srgbClr val="FFFF00"/>
        </a:solidFill>
      </dgm:spPr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0CF48E2-100F-41A9-8558-1C9DE9B37731}" type="sibTrans" cxnId="{75A7EAD2-CB95-4E05-9DA4-14B68F69343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8130BA3-5E4A-4B8D-9D38-26FBA6BD7753}" type="pres">
      <dgm:prSet presAssocID="{71438075-5FE3-4C74-8FAB-F05E1A34FC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0B64D6-F66A-4002-B575-65C0F94E9A60}" type="pres">
      <dgm:prSet presAssocID="{CD98A109-770C-48DE-B03C-764CDD08BE93}" presName="hierRoot1" presStyleCnt="0"/>
      <dgm:spPr/>
    </dgm:pt>
    <dgm:pt modelId="{95074976-1B26-459B-9DFF-DC4E693FFBE0}" type="pres">
      <dgm:prSet presAssocID="{CD98A109-770C-48DE-B03C-764CDD08BE93}" presName="composite" presStyleCnt="0"/>
      <dgm:spPr/>
    </dgm:pt>
    <dgm:pt modelId="{A5FF25D6-8660-4E7A-916D-2CAA7059BCE5}" type="pres">
      <dgm:prSet presAssocID="{CD98A109-770C-48DE-B03C-764CDD08BE93}" presName="background" presStyleLbl="node0" presStyleIdx="0" presStyleCnt="1"/>
      <dgm:spPr>
        <a:solidFill>
          <a:srgbClr val="FF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F2048E5-EB4C-45D0-9437-ECEDA78A228F}" type="pres">
      <dgm:prSet presAssocID="{CD98A109-770C-48DE-B03C-764CDD08BE93}" presName="text" presStyleLbl="fgAcc0" presStyleIdx="0" presStyleCnt="1" custScaleX="178443" custLinFactNeighborX="80625" custLinFactNeighborY="-19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278D2-D3AC-45CE-8F9E-262A91D88F84}" type="pres">
      <dgm:prSet presAssocID="{CD98A109-770C-48DE-B03C-764CDD08BE93}" presName="hierChild2" presStyleCnt="0"/>
      <dgm:spPr/>
    </dgm:pt>
    <dgm:pt modelId="{8F4D315A-226F-44BA-A887-D5E8BB1D11D5}" type="pres">
      <dgm:prSet presAssocID="{551F5CA5-3EC1-4601-A28E-759B38E0682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AD720DF-17A3-4BF0-989B-8B8EE196B4DB}" type="pres">
      <dgm:prSet presAssocID="{7C661C61-8DEE-4806-9B73-56A47071E061}" presName="hierRoot2" presStyleCnt="0"/>
      <dgm:spPr/>
    </dgm:pt>
    <dgm:pt modelId="{E8050E19-77B0-4D4D-83BC-AC20462B5AB3}" type="pres">
      <dgm:prSet presAssocID="{7C661C61-8DEE-4806-9B73-56A47071E061}" presName="composite2" presStyleCnt="0"/>
      <dgm:spPr/>
    </dgm:pt>
    <dgm:pt modelId="{508198FA-DA1E-4117-B62A-29E303964EB8}" type="pres">
      <dgm:prSet presAssocID="{7C661C61-8DEE-4806-9B73-56A47071E061}" presName="background2" presStyleLbl="asst1" presStyleIdx="0" presStyleCnt="1"/>
      <dgm:spPr>
        <a:solidFill>
          <a:srgbClr val="FF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37C2C6C-129A-4E5D-98BF-E0EF993C04B8}" type="pres">
      <dgm:prSet presAssocID="{7C661C61-8DEE-4806-9B73-56A47071E061}" presName="text2" presStyleLbl="fgAcc2" presStyleIdx="0" presStyleCnt="4" custLinFactNeighborX="2011" custLinFactNeighborY="26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C08F4-CE6A-470B-8F81-CBEDB60769F8}" type="pres">
      <dgm:prSet presAssocID="{7C661C61-8DEE-4806-9B73-56A47071E061}" presName="hierChild3" presStyleCnt="0"/>
      <dgm:spPr/>
    </dgm:pt>
    <dgm:pt modelId="{620040B9-B086-4D62-99FE-C8CBFEADEC32}" type="pres">
      <dgm:prSet presAssocID="{9BBE3692-3296-429F-8722-74E9E8D476E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ADD03C1-5E52-4F85-B802-EDEB9ADD282C}" type="pres">
      <dgm:prSet presAssocID="{643DE853-2662-421B-ACED-3A12F6757F36}" presName="hierRoot2" presStyleCnt="0"/>
      <dgm:spPr/>
    </dgm:pt>
    <dgm:pt modelId="{3FFC65ED-0D30-4E1F-825B-5CF36BC4A6B4}" type="pres">
      <dgm:prSet presAssocID="{643DE853-2662-421B-ACED-3A12F6757F36}" presName="composite2" presStyleCnt="0"/>
      <dgm:spPr/>
    </dgm:pt>
    <dgm:pt modelId="{BABAEA07-61A6-4E8A-8BE4-3991C5A6BEE2}" type="pres">
      <dgm:prSet presAssocID="{643DE853-2662-421B-ACED-3A12F6757F36}" presName="background2" presStyleLbl="node2" presStyleIdx="0" presStyleCnt="3"/>
      <dgm:spPr>
        <a:solidFill>
          <a:srgbClr val="FF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FE9DA1B-2F0D-4369-B2DF-6D787A67AB65}" type="pres">
      <dgm:prSet presAssocID="{643DE853-2662-421B-ACED-3A12F6757F36}" presName="text2" presStyleLbl="fgAcc2" presStyleIdx="1" presStyleCnt="4" custLinFactNeighborX="-622" custLinFactNeighborY="24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8FEDC-786D-47FF-B109-F7DFB40133A8}" type="pres">
      <dgm:prSet presAssocID="{643DE853-2662-421B-ACED-3A12F6757F36}" presName="hierChild3" presStyleCnt="0"/>
      <dgm:spPr/>
    </dgm:pt>
    <dgm:pt modelId="{52A01593-FE7A-445F-8C74-66D4062C202F}" type="pres">
      <dgm:prSet presAssocID="{E6EF96E1-DF62-4EE2-A174-18A484EF940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5CCDFA83-D432-4A1D-BD01-CADADCC9F486}" type="pres">
      <dgm:prSet presAssocID="{A26A4263-3502-4378-90F6-CF0DE69D3994}" presName="hierRoot2" presStyleCnt="0"/>
      <dgm:spPr/>
    </dgm:pt>
    <dgm:pt modelId="{0C481E49-1673-488F-A9C4-F99953728E32}" type="pres">
      <dgm:prSet presAssocID="{A26A4263-3502-4378-90F6-CF0DE69D3994}" presName="composite2" presStyleCnt="0"/>
      <dgm:spPr/>
    </dgm:pt>
    <dgm:pt modelId="{A980F8E2-8DAD-4549-A1B0-9812E91001C2}" type="pres">
      <dgm:prSet presAssocID="{A26A4263-3502-4378-90F6-CF0DE69D3994}" presName="background2" presStyleLbl="node2" presStyleIdx="1" presStyleCnt="3"/>
      <dgm:spPr>
        <a:solidFill>
          <a:srgbClr val="FF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CBBD3C5-1787-45E9-A32A-FCAA4CC9A17A}" type="pres">
      <dgm:prSet presAssocID="{A26A4263-3502-4378-90F6-CF0DE69D3994}" presName="text2" presStyleLbl="fgAcc2" presStyleIdx="2" presStyleCnt="4" custLinFactNeighborX="622" custLinFactNeighborY="65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1916E-B4C0-4754-AAF6-B545EA0C0356}" type="pres">
      <dgm:prSet presAssocID="{A26A4263-3502-4378-90F6-CF0DE69D3994}" presName="hierChild3" presStyleCnt="0"/>
      <dgm:spPr/>
    </dgm:pt>
    <dgm:pt modelId="{62B4B857-1F0C-4268-A227-7A496838FC3B}" type="pres">
      <dgm:prSet presAssocID="{513A46EB-8E5D-4FB2-934F-00731EEFF97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341EE6C-E068-4D79-A1D2-9C694DE4D986}" type="pres">
      <dgm:prSet presAssocID="{AE602FB2-7C00-4926-AEEF-881507E4C094}" presName="hierRoot2" presStyleCnt="0"/>
      <dgm:spPr/>
    </dgm:pt>
    <dgm:pt modelId="{2A7F4B0E-C6E0-4D5F-B7CE-C1B333B849DC}" type="pres">
      <dgm:prSet presAssocID="{AE602FB2-7C00-4926-AEEF-881507E4C094}" presName="composite2" presStyleCnt="0"/>
      <dgm:spPr/>
    </dgm:pt>
    <dgm:pt modelId="{D1C44FBA-462D-447C-AB54-9E7FEB9B9FAB}" type="pres">
      <dgm:prSet presAssocID="{AE602FB2-7C00-4926-AEEF-881507E4C094}" presName="background2" presStyleLbl="node2" presStyleIdx="2" presStyleCnt="3"/>
      <dgm:spPr>
        <a:solidFill>
          <a:srgbClr val="FFFF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14E0906-A965-4F34-A065-A625105061B3}" type="pres">
      <dgm:prSet presAssocID="{AE602FB2-7C00-4926-AEEF-881507E4C094}" presName="text2" presStyleLbl="fgAcc2" presStyleIdx="3" presStyleCnt="4" custLinFactNeighborX="16303" custLinFactNeighborY="62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50B84E-47A2-49F0-96C0-79574DA01BFD}" type="pres">
      <dgm:prSet presAssocID="{AE602FB2-7C00-4926-AEEF-881507E4C094}" presName="hierChild3" presStyleCnt="0"/>
      <dgm:spPr/>
    </dgm:pt>
  </dgm:ptLst>
  <dgm:cxnLst>
    <dgm:cxn modelId="{4906D788-4078-4119-A819-67F754DAB23B}" type="presOf" srcId="{513A46EB-8E5D-4FB2-934F-00731EEFF978}" destId="{62B4B857-1F0C-4268-A227-7A496838FC3B}" srcOrd="0" destOrd="0" presId="urn:microsoft.com/office/officeart/2005/8/layout/hierarchy1"/>
    <dgm:cxn modelId="{AC529C72-482F-4276-8E3E-CEDEE4EEAC19}" srcId="{CD98A109-770C-48DE-B03C-764CDD08BE93}" destId="{A26A4263-3502-4378-90F6-CF0DE69D3994}" srcOrd="2" destOrd="0" parTransId="{E6EF96E1-DF62-4EE2-A174-18A484EF9408}" sibTransId="{8B07B4CA-F79B-4A3F-89E9-EB1DADD713A0}"/>
    <dgm:cxn modelId="{ED90803C-E722-4E2F-AEF6-7F773D786D76}" type="presOf" srcId="{AE602FB2-7C00-4926-AEEF-881507E4C094}" destId="{014E0906-A965-4F34-A065-A625105061B3}" srcOrd="0" destOrd="0" presId="urn:microsoft.com/office/officeart/2005/8/layout/hierarchy1"/>
    <dgm:cxn modelId="{9EF4812A-B5E9-4553-BB36-D304B1FC5FD1}" type="presOf" srcId="{CD98A109-770C-48DE-B03C-764CDD08BE93}" destId="{6F2048E5-EB4C-45D0-9437-ECEDA78A228F}" srcOrd="0" destOrd="0" presId="urn:microsoft.com/office/officeart/2005/8/layout/hierarchy1"/>
    <dgm:cxn modelId="{8D41CF85-2115-434D-A66D-6FA52C645CF4}" type="presOf" srcId="{71438075-5FE3-4C74-8FAB-F05E1A34FCAC}" destId="{88130BA3-5E4A-4B8D-9D38-26FBA6BD7753}" srcOrd="0" destOrd="0" presId="urn:microsoft.com/office/officeart/2005/8/layout/hierarchy1"/>
    <dgm:cxn modelId="{3EF9B402-5B47-4662-AA98-2A1B9FE8F9BC}" type="presOf" srcId="{9BBE3692-3296-429F-8722-74E9E8D476EF}" destId="{620040B9-B086-4D62-99FE-C8CBFEADEC32}" srcOrd="0" destOrd="0" presId="urn:microsoft.com/office/officeart/2005/8/layout/hierarchy1"/>
    <dgm:cxn modelId="{EF9CF472-FFBE-4B74-9784-BCF06D4A3950}" type="presOf" srcId="{A26A4263-3502-4378-90F6-CF0DE69D3994}" destId="{4CBBD3C5-1787-45E9-A32A-FCAA4CC9A17A}" srcOrd="0" destOrd="0" presId="urn:microsoft.com/office/officeart/2005/8/layout/hierarchy1"/>
    <dgm:cxn modelId="{75A7EAD2-CB95-4E05-9DA4-14B68F693431}" srcId="{CD98A109-770C-48DE-B03C-764CDD08BE93}" destId="{AE602FB2-7C00-4926-AEEF-881507E4C094}" srcOrd="3" destOrd="0" parTransId="{513A46EB-8E5D-4FB2-934F-00731EEFF978}" sibTransId="{40CF48E2-100F-41A9-8558-1C9DE9B37731}"/>
    <dgm:cxn modelId="{584B9D62-EA7D-4129-B3E6-1E21A81259ED}" srcId="{CD98A109-770C-48DE-B03C-764CDD08BE93}" destId="{643DE853-2662-421B-ACED-3A12F6757F36}" srcOrd="1" destOrd="0" parTransId="{9BBE3692-3296-429F-8722-74E9E8D476EF}" sibTransId="{BA5AB67C-11F3-4A6D-BE85-4EC6C2AB3D97}"/>
    <dgm:cxn modelId="{ECD5A03B-DE1E-4A59-A599-2621D3F92910}" type="presOf" srcId="{551F5CA5-3EC1-4601-A28E-759B38E06827}" destId="{8F4D315A-226F-44BA-A887-D5E8BB1D11D5}" srcOrd="0" destOrd="0" presId="urn:microsoft.com/office/officeart/2005/8/layout/hierarchy1"/>
    <dgm:cxn modelId="{5D45D14F-4ABF-4F75-9334-187DF81B0EBB}" srcId="{CD98A109-770C-48DE-B03C-764CDD08BE93}" destId="{7C661C61-8DEE-4806-9B73-56A47071E061}" srcOrd="0" destOrd="0" parTransId="{551F5CA5-3EC1-4601-A28E-759B38E06827}" sibTransId="{057767A4-7710-4A33-A596-D98B210B01F5}"/>
    <dgm:cxn modelId="{5FE53EC8-B7D3-443C-941E-E9A3E656C9EC}" type="presOf" srcId="{E6EF96E1-DF62-4EE2-A174-18A484EF9408}" destId="{52A01593-FE7A-445F-8C74-66D4062C202F}" srcOrd="0" destOrd="0" presId="urn:microsoft.com/office/officeart/2005/8/layout/hierarchy1"/>
    <dgm:cxn modelId="{86664E78-D2A5-4CB6-B227-673D34DF64D0}" type="presOf" srcId="{643DE853-2662-421B-ACED-3A12F6757F36}" destId="{7FE9DA1B-2F0D-4369-B2DF-6D787A67AB65}" srcOrd="0" destOrd="0" presId="urn:microsoft.com/office/officeart/2005/8/layout/hierarchy1"/>
    <dgm:cxn modelId="{038F748F-9042-484D-9613-90452CD1E01A}" srcId="{71438075-5FE3-4C74-8FAB-F05E1A34FCAC}" destId="{CD98A109-770C-48DE-B03C-764CDD08BE93}" srcOrd="0" destOrd="0" parTransId="{7BA46CBF-9D5F-4BA4-8601-397502796A5A}" sibTransId="{65AA85FA-BA5F-4B02-8566-41C030F76EF7}"/>
    <dgm:cxn modelId="{7E9AF5D3-5E37-4B3B-94E8-4D2F9B41457F}" type="presOf" srcId="{7C661C61-8DEE-4806-9B73-56A47071E061}" destId="{537C2C6C-129A-4E5D-98BF-E0EF993C04B8}" srcOrd="0" destOrd="0" presId="urn:microsoft.com/office/officeart/2005/8/layout/hierarchy1"/>
    <dgm:cxn modelId="{A442A83F-637E-4C8F-807D-940890DE2C24}" type="presParOf" srcId="{88130BA3-5E4A-4B8D-9D38-26FBA6BD7753}" destId="{EF0B64D6-F66A-4002-B575-65C0F94E9A60}" srcOrd="0" destOrd="0" presId="urn:microsoft.com/office/officeart/2005/8/layout/hierarchy1"/>
    <dgm:cxn modelId="{AE536F12-39DE-4E15-B0A5-7952E82C0B12}" type="presParOf" srcId="{EF0B64D6-F66A-4002-B575-65C0F94E9A60}" destId="{95074976-1B26-459B-9DFF-DC4E693FFBE0}" srcOrd="0" destOrd="0" presId="urn:microsoft.com/office/officeart/2005/8/layout/hierarchy1"/>
    <dgm:cxn modelId="{26F36444-F5C7-487E-A079-D6E2B1860FBE}" type="presParOf" srcId="{95074976-1B26-459B-9DFF-DC4E693FFBE0}" destId="{A5FF25D6-8660-4E7A-916D-2CAA7059BCE5}" srcOrd="0" destOrd="0" presId="urn:microsoft.com/office/officeart/2005/8/layout/hierarchy1"/>
    <dgm:cxn modelId="{D003D1BD-15CF-497D-AA60-9717C36086F9}" type="presParOf" srcId="{95074976-1B26-459B-9DFF-DC4E693FFBE0}" destId="{6F2048E5-EB4C-45D0-9437-ECEDA78A228F}" srcOrd="1" destOrd="0" presId="urn:microsoft.com/office/officeart/2005/8/layout/hierarchy1"/>
    <dgm:cxn modelId="{9D8E30F0-3362-4950-B4FC-88C3BC7D35A8}" type="presParOf" srcId="{EF0B64D6-F66A-4002-B575-65C0F94E9A60}" destId="{D34278D2-D3AC-45CE-8F9E-262A91D88F84}" srcOrd="1" destOrd="0" presId="urn:microsoft.com/office/officeart/2005/8/layout/hierarchy1"/>
    <dgm:cxn modelId="{82246087-107D-4558-91AF-0B3ABFFD5244}" type="presParOf" srcId="{D34278D2-D3AC-45CE-8F9E-262A91D88F84}" destId="{8F4D315A-226F-44BA-A887-D5E8BB1D11D5}" srcOrd="0" destOrd="0" presId="urn:microsoft.com/office/officeart/2005/8/layout/hierarchy1"/>
    <dgm:cxn modelId="{1D8742F4-3435-4C3E-AC3E-9F75FADA4AEE}" type="presParOf" srcId="{D34278D2-D3AC-45CE-8F9E-262A91D88F84}" destId="{AAD720DF-17A3-4BF0-989B-8B8EE196B4DB}" srcOrd="1" destOrd="0" presId="urn:microsoft.com/office/officeart/2005/8/layout/hierarchy1"/>
    <dgm:cxn modelId="{D19F100F-4D08-4B61-8C90-738D1C40CBBC}" type="presParOf" srcId="{AAD720DF-17A3-4BF0-989B-8B8EE196B4DB}" destId="{E8050E19-77B0-4D4D-83BC-AC20462B5AB3}" srcOrd="0" destOrd="0" presId="urn:microsoft.com/office/officeart/2005/8/layout/hierarchy1"/>
    <dgm:cxn modelId="{82B9EB60-C684-483A-B383-50AD437F5865}" type="presParOf" srcId="{E8050E19-77B0-4D4D-83BC-AC20462B5AB3}" destId="{508198FA-DA1E-4117-B62A-29E303964EB8}" srcOrd="0" destOrd="0" presId="urn:microsoft.com/office/officeart/2005/8/layout/hierarchy1"/>
    <dgm:cxn modelId="{6AE1D3A8-003F-479D-AEA8-5E145328603A}" type="presParOf" srcId="{E8050E19-77B0-4D4D-83BC-AC20462B5AB3}" destId="{537C2C6C-129A-4E5D-98BF-E0EF993C04B8}" srcOrd="1" destOrd="0" presId="urn:microsoft.com/office/officeart/2005/8/layout/hierarchy1"/>
    <dgm:cxn modelId="{9E179701-7255-44CE-A23C-DA5E187EB502}" type="presParOf" srcId="{AAD720DF-17A3-4BF0-989B-8B8EE196B4DB}" destId="{D6BC08F4-CE6A-470B-8F81-CBEDB60769F8}" srcOrd="1" destOrd="0" presId="urn:microsoft.com/office/officeart/2005/8/layout/hierarchy1"/>
    <dgm:cxn modelId="{5CFDA86A-CBE7-4393-9E48-0DA36B5116A7}" type="presParOf" srcId="{D34278D2-D3AC-45CE-8F9E-262A91D88F84}" destId="{620040B9-B086-4D62-99FE-C8CBFEADEC32}" srcOrd="2" destOrd="0" presId="urn:microsoft.com/office/officeart/2005/8/layout/hierarchy1"/>
    <dgm:cxn modelId="{CCD50C36-4449-46D4-84BB-286F1612416F}" type="presParOf" srcId="{D34278D2-D3AC-45CE-8F9E-262A91D88F84}" destId="{8ADD03C1-5E52-4F85-B802-EDEB9ADD282C}" srcOrd="3" destOrd="0" presId="urn:microsoft.com/office/officeart/2005/8/layout/hierarchy1"/>
    <dgm:cxn modelId="{D5D679DB-8870-4AC1-AC30-6D0299E56559}" type="presParOf" srcId="{8ADD03C1-5E52-4F85-B802-EDEB9ADD282C}" destId="{3FFC65ED-0D30-4E1F-825B-5CF36BC4A6B4}" srcOrd="0" destOrd="0" presId="urn:microsoft.com/office/officeart/2005/8/layout/hierarchy1"/>
    <dgm:cxn modelId="{330616E7-1623-4072-ABCE-7458C018CA0D}" type="presParOf" srcId="{3FFC65ED-0D30-4E1F-825B-5CF36BC4A6B4}" destId="{BABAEA07-61A6-4E8A-8BE4-3991C5A6BEE2}" srcOrd="0" destOrd="0" presId="urn:microsoft.com/office/officeart/2005/8/layout/hierarchy1"/>
    <dgm:cxn modelId="{4636C831-5A26-4196-94A8-5E104E7D116A}" type="presParOf" srcId="{3FFC65ED-0D30-4E1F-825B-5CF36BC4A6B4}" destId="{7FE9DA1B-2F0D-4369-B2DF-6D787A67AB65}" srcOrd="1" destOrd="0" presId="urn:microsoft.com/office/officeart/2005/8/layout/hierarchy1"/>
    <dgm:cxn modelId="{4C77A996-04BC-4CDC-B5F3-727031F164C2}" type="presParOf" srcId="{8ADD03C1-5E52-4F85-B802-EDEB9ADD282C}" destId="{5308FEDC-786D-47FF-B109-F7DFB40133A8}" srcOrd="1" destOrd="0" presId="urn:microsoft.com/office/officeart/2005/8/layout/hierarchy1"/>
    <dgm:cxn modelId="{91CEC4CA-8A25-477A-A7B4-1823383AF917}" type="presParOf" srcId="{D34278D2-D3AC-45CE-8F9E-262A91D88F84}" destId="{52A01593-FE7A-445F-8C74-66D4062C202F}" srcOrd="4" destOrd="0" presId="urn:microsoft.com/office/officeart/2005/8/layout/hierarchy1"/>
    <dgm:cxn modelId="{0E86B83F-335A-4098-B440-B78D73DBB986}" type="presParOf" srcId="{D34278D2-D3AC-45CE-8F9E-262A91D88F84}" destId="{5CCDFA83-D432-4A1D-BD01-CADADCC9F486}" srcOrd="5" destOrd="0" presId="urn:microsoft.com/office/officeart/2005/8/layout/hierarchy1"/>
    <dgm:cxn modelId="{0ACA028D-CA60-4463-83AB-25D83C05ACC6}" type="presParOf" srcId="{5CCDFA83-D432-4A1D-BD01-CADADCC9F486}" destId="{0C481E49-1673-488F-A9C4-F99953728E32}" srcOrd="0" destOrd="0" presId="urn:microsoft.com/office/officeart/2005/8/layout/hierarchy1"/>
    <dgm:cxn modelId="{5B0CC2E6-1F4D-48E4-92E5-3B7E2518604B}" type="presParOf" srcId="{0C481E49-1673-488F-A9C4-F99953728E32}" destId="{A980F8E2-8DAD-4549-A1B0-9812E91001C2}" srcOrd="0" destOrd="0" presId="urn:microsoft.com/office/officeart/2005/8/layout/hierarchy1"/>
    <dgm:cxn modelId="{7587BA73-A8D6-4518-923A-A5BD9025AC2F}" type="presParOf" srcId="{0C481E49-1673-488F-A9C4-F99953728E32}" destId="{4CBBD3C5-1787-45E9-A32A-FCAA4CC9A17A}" srcOrd="1" destOrd="0" presId="urn:microsoft.com/office/officeart/2005/8/layout/hierarchy1"/>
    <dgm:cxn modelId="{14878841-FE7B-40B5-AE4A-BDE03400E6F0}" type="presParOf" srcId="{5CCDFA83-D432-4A1D-BD01-CADADCC9F486}" destId="{A1A1916E-B4C0-4754-AAF6-B545EA0C0356}" srcOrd="1" destOrd="0" presId="urn:microsoft.com/office/officeart/2005/8/layout/hierarchy1"/>
    <dgm:cxn modelId="{DC787DF9-55A7-41E9-8E75-A5EEC4FBED33}" type="presParOf" srcId="{D34278D2-D3AC-45CE-8F9E-262A91D88F84}" destId="{62B4B857-1F0C-4268-A227-7A496838FC3B}" srcOrd="6" destOrd="0" presId="urn:microsoft.com/office/officeart/2005/8/layout/hierarchy1"/>
    <dgm:cxn modelId="{AD10ED1E-4D4B-47A3-B82B-FD2733A6C162}" type="presParOf" srcId="{D34278D2-D3AC-45CE-8F9E-262A91D88F84}" destId="{1341EE6C-E068-4D79-A1D2-9C694DE4D986}" srcOrd="7" destOrd="0" presId="urn:microsoft.com/office/officeart/2005/8/layout/hierarchy1"/>
    <dgm:cxn modelId="{3C1AE71E-F3C6-4D9F-8713-E11583607F0D}" type="presParOf" srcId="{1341EE6C-E068-4D79-A1D2-9C694DE4D986}" destId="{2A7F4B0E-C6E0-4D5F-B7CE-C1B333B849DC}" srcOrd="0" destOrd="0" presId="urn:microsoft.com/office/officeart/2005/8/layout/hierarchy1"/>
    <dgm:cxn modelId="{8A204320-CB9B-4F00-B876-E807F07BD9E9}" type="presParOf" srcId="{2A7F4B0E-C6E0-4D5F-B7CE-C1B333B849DC}" destId="{D1C44FBA-462D-447C-AB54-9E7FEB9B9FAB}" srcOrd="0" destOrd="0" presId="urn:microsoft.com/office/officeart/2005/8/layout/hierarchy1"/>
    <dgm:cxn modelId="{0D27AE5E-C311-4205-BB91-33FF1AF5276D}" type="presParOf" srcId="{2A7F4B0E-C6E0-4D5F-B7CE-C1B333B849DC}" destId="{014E0906-A965-4F34-A065-A625105061B3}" srcOrd="1" destOrd="0" presId="urn:microsoft.com/office/officeart/2005/8/layout/hierarchy1"/>
    <dgm:cxn modelId="{14F5A22D-20D2-4183-9A97-28F5049F0DF2}" type="presParOf" srcId="{1341EE6C-E068-4D79-A1D2-9C694DE4D986}" destId="{D950B84E-47A2-49F0-96C0-79574DA01BFD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B04FA-423C-4F20-BA32-CB761A69269C}" type="doc">
      <dgm:prSet loTypeId="urn:microsoft.com/office/officeart/2005/8/layout/radial1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6C592F-7EC9-4112-BB9E-C4234E187BB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Обращения граждан (129)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ACD666-3DEC-4AC3-8BC5-0B05985DB3AD}" type="parTrans" cxnId="{76AF6B31-E0A7-42A7-9AEE-A3738DA1D90E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8FFEB6-9904-4016-81E7-F2160786ECBC}" type="sibTrans" cxnId="{76AF6B31-E0A7-42A7-9AEE-A3738DA1D90E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CCF39C-7EEE-4709-A365-89CA51F272F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Содержание дорог 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(35)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6A87D9-3489-45F5-A4EC-3B4A72C0D7EA}" type="parTrans" cxnId="{0EE11B9E-ECD1-4585-A076-311ED7B03B9B}">
      <dgm:prSet custT="1"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5B0402-C267-4099-A4C9-258900C65B3F}" type="sibTrans" cxnId="{0EE11B9E-ECD1-4585-A076-311ED7B03B9B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13CBB8-BD69-495E-B52D-AD90036ED5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Уличное освещение (30)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6F3E-1142-4076-9232-3C29C5DB6A63}" type="parTrans" cxnId="{8DFA4050-BB21-41D6-954A-7824F31C26B4}">
      <dgm:prSet custT="1"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B3B9B4-3853-451D-A58E-770C76FE0A7F}" type="sibTrans" cxnId="{8DFA4050-BB21-41D6-954A-7824F31C26B4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6B8C12-5B02-4EE6-AC6C-0D120B099DC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вывоза ТКО (1)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C3732F-02C4-49AE-B87D-5DA45485991B}" type="parTrans" cxnId="{BB8FE18A-6EF3-47E9-A925-E1C98E577969}">
      <dgm:prSet custT="1"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997DD3-8F95-45D9-B875-EA05FC91255A}" type="sibTrans" cxnId="{BB8FE18A-6EF3-47E9-A925-E1C98E57796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1059FD-25BA-430E-98A3-E5CA02D02B3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Бытовые характеристики (5)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013012-7031-4CA8-8E7F-17E55005D275}" type="parTrans" cxnId="{E15B38BF-95ED-4107-A9B8-20274D0228D6}">
      <dgm:prSet custT="1"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F0690-1ABE-4EC4-9F39-BAFE604F388C}" type="sibTrans" cxnId="{E15B38BF-95ED-4107-A9B8-20274D0228D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E54E7C-B685-44E3-B565-699599C78E7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Земельные вопросы 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(12)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ABB2E5-5EC9-426D-8E9F-725A07184801}" type="parTrans" cxnId="{B5467F95-A031-4452-A413-6BACF8265D50}">
      <dgm:prSet custT="1"/>
      <dgm:spPr/>
      <dgm:t>
        <a:bodyPr/>
        <a:lstStyle/>
        <a:p>
          <a:endParaRPr lang="ru-RU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9BBF95-4512-410E-B50D-DEA5473D3BDB}" type="sibTrans" cxnId="{B5467F95-A031-4452-A413-6BACF8265D50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AAD1B6-6841-4F20-AED6-03D849203A2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Отлов безнадзорных животных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(4)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942845-604D-47FE-A5DE-876F9111EC8A}" type="parTrans" cxnId="{4798AC92-A1C7-4F37-AFFB-6DF301F309E2}">
      <dgm:prSet custT="1"/>
      <dgm:spPr/>
      <dgm:t>
        <a:bodyPr/>
        <a:lstStyle/>
        <a:p>
          <a:endParaRPr lang="ru-RU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5C085B-A9C5-4F84-A061-21D72509CB53}" type="sibTrans" cxnId="{4798AC92-A1C7-4F37-AFFB-6DF301F309E2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8F5E8-D70E-4179-A308-A794359104F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Разное 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(45)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95F276-2C70-42DA-AE5D-1B8E3FD5A01A}" type="parTrans" cxnId="{1D1F08D9-AF6A-42BC-B063-F70B74FF3913}">
      <dgm:prSet custT="1"/>
      <dgm:spPr/>
      <dgm:t>
        <a:bodyPr/>
        <a:lstStyle/>
        <a:p>
          <a:endParaRPr lang="ru-RU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D35C71-9AE1-4831-923A-41C3E674C931}" type="sibTrans" cxnId="{1D1F08D9-AF6A-42BC-B063-F70B74FF3913}">
      <dgm:prSet/>
      <dgm:spPr/>
      <dgm:t>
        <a:bodyPr/>
        <a:lstStyle/>
        <a:p>
          <a:endParaRPr lang="ru-RU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43E2B6-C345-4BF3-9875-3BFF1D55F8FA}" type="pres">
      <dgm:prSet presAssocID="{324B04FA-423C-4F20-BA32-CB761A6926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B62040-C7CF-4ADC-A667-51244880D3BC}" type="pres">
      <dgm:prSet presAssocID="{8E6C592F-7EC9-4112-BB9E-C4234E187BB2}" presName="centerShape" presStyleLbl="node0" presStyleIdx="0" presStyleCnt="1" custScaleX="167629"/>
      <dgm:spPr/>
      <dgm:t>
        <a:bodyPr/>
        <a:lstStyle/>
        <a:p>
          <a:endParaRPr lang="ru-RU"/>
        </a:p>
      </dgm:t>
    </dgm:pt>
    <dgm:pt modelId="{A13EEADA-A493-4B65-8D52-C2B384141386}" type="pres">
      <dgm:prSet presAssocID="{FD6A87D9-3489-45F5-A4EC-3B4A72C0D7EA}" presName="Name9" presStyleLbl="parChTrans1D2" presStyleIdx="0" presStyleCnt="7"/>
      <dgm:spPr/>
      <dgm:t>
        <a:bodyPr/>
        <a:lstStyle/>
        <a:p>
          <a:endParaRPr lang="ru-RU"/>
        </a:p>
      </dgm:t>
    </dgm:pt>
    <dgm:pt modelId="{4351B95F-592A-440F-A445-D0AEE74E1D33}" type="pres">
      <dgm:prSet presAssocID="{FD6A87D9-3489-45F5-A4EC-3B4A72C0D7E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3F3C7DE-EDD4-4D38-B154-CCBEB6B059B1}" type="pres">
      <dgm:prSet presAssocID="{06CCF39C-7EEE-4709-A365-89CA51F272FD}" presName="node" presStyleLbl="node1" presStyleIdx="0" presStyleCnt="7" custScaleX="164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6D53F-B1B5-4060-B9CE-436B8D64B415}" type="pres">
      <dgm:prSet presAssocID="{4CD06F3E-1142-4076-9232-3C29C5DB6A63}" presName="Name9" presStyleLbl="parChTrans1D2" presStyleIdx="1" presStyleCnt="7"/>
      <dgm:spPr/>
      <dgm:t>
        <a:bodyPr/>
        <a:lstStyle/>
        <a:p>
          <a:endParaRPr lang="ru-RU"/>
        </a:p>
      </dgm:t>
    </dgm:pt>
    <dgm:pt modelId="{008F5B3F-2EEC-44DF-A498-1E536C0D0A98}" type="pres">
      <dgm:prSet presAssocID="{4CD06F3E-1142-4076-9232-3C29C5DB6A6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0C7B8E87-CEB5-4D27-B4D4-DF7C0FEFE655}" type="pres">
      <dgm:prSet presAssocID="{B013CBB8-BD69-495E-B52D-AD90036ED53B}" presName="node" presStyleLbl="node1" presStyleIdx="1" presStyleCnt="7" custScaleX="144003" custRadScaleRad="157428" custRadScaleInc="3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0FFB7-54E2-4603-9738-D0896C8E64A5}" type="pres">
      <dgm:prSet presAssocID="{50C3732F-02C4-49AE-B87D-5DA45485991B}" presName="Name9" presStyleLbl="parChTrans1D2" presStyleIdx="2" presStyleCnt="7"/>
      <dgm:spPr/>
      <dgm:t>
        <a:bodyPr/>
        <a:lstStyle/>
        <a:p>
          <a:endParaRPr lang="ru-RU"/>
        </a:p>
      </dgm:t>
    </dgm:pt>
    <dgm:pt modelId="{1A74CEC6-AB89-44AC-A50E-C19AF76EE32E}" type="pres">
      <dgm:prSet presAssocID="{50C3732F-02C4-49AE-B87D-5DA45485991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C3FD2D8-F35C-4E35-9E2B-BCAE0D6276AF}" type="pres">
      <dgm:prSet presAssocID="{026B8C12-5B02-4EE6-AC6C-0D120B099DC8}" presName="node" presStyleLbl="node1" presStyleIdx="2" presStyleCnt="7" custScaleX="170107" custRadScaleRad="141126" custRadScaleInc="-44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1D094-F13C-45DD-802D-64E24468C67D}" type="pres">
      <dgm:prSet presAssocID="{F7013012-7031-4CA8-8E7F-17E55005D275}" presName="Name9" presStyleLbl="parChTrans1D2" presStyleIdx="3" presStyleCnt="7"/>
      <dgm:spPr/>
      <dgm:t>
        <a:bodyPr/>
        <a:lstStyle/>
        <a:p>
          <a:endParaRPr lang="ru-RU"/>
        </a:p>
      </dgm:t>
    </dgm:pt>
    <dgm:pt modelId="{164A506B-DE40-4BBD-B6BD-99C5C84D258A}" type="pres">
      <dgm:prSet presAssocID="{F7013012-7031-4CA8-8E7F-17E55005D27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660AE89-6A96-4B3D-9BBD-B333BABF7354}" type="pres">
      <dgm:prSet presAssocID="{0A1059FD-25BA-430E-98A3-E5CA02D02B33}" presName="node" presStyleLbl="node1" presStyleIdx="3" presStyleCnt="7" custScaleX="170262" custRadScaleRad="126906" custRadScaleInc="-7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AA280-B225-4322-9E3D-641B2D16197D}" type="pres">
      <dgm:prSet presAssocID="{75ABB2E5-5EC9-426D-8E9F-725A07184801}" presName="Name9" presStyleLbl="parChTrans1D2" presStyleIdx="4" presStyleCnt="7"/>
      <dgm:spPr/>
      <dgm:t>
        <a:bodyPr/>
        <a:lstStyle/>
        <a:p>
          <a:endParaRPr lang="ru-RU"/>
        </a:p>
      </dgm:t>
    </dgm:pt>
    <dgm:pt modelId="{1AE044AC-E985-4337-A302-850D45732041}" type="pres">
      <dgm:prSet presAssocID="{75ABB2E5-5EC9-426D-8E9F-725A07184801}" presName="connTx" presStyleLbl="parChTrans1D2" presStyleIdx="4" presStyleCnt="7"/>
      <dgm:spPr/>
      <dgm:t>
        <a:bodyPr/>
        <a:lstStyle/>
        <a:p>
          <a:endParaRPr lang="ru-RU"/>
        </a:p>
      </dgm:t>
    </dgm:pt>
    <dgm:pt modelId="{E1A854DB-9493-4A6A-9367-2D5386D15BB3}" type="pres">
      <dgm:prSet presAssocID="{2FE54E7C-B685-44E3-B565-699599C78E7F}" presName="node" presStyleLbl="node1" presStyleIdx="4" presStyleCnt="7" custScaleX="170183" custRadScaleRad="112293" custRadScaleInc="6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EFA7E-2BE9-49B3-BAD3-AD9A1EDC57B9}" type="pres">
      <dgm:prSet presAssocID="{BC942845-604D-47FE-A5DE-876F9111EC8A}" presName="Name9" presStyleLbl="parChTrans1D2" presStyleIdx="5" presStyleCnt="7"/>
      <dgm:spPr/>
      <dgm:t>
        <a:bodyPr/>
        <a:lstStyle/>
        <a:p>
          <a:endParaRPr lang="ru-RU"/>
        </a:p>
      </dgm:t>
    </dgm:pt>
    <dgm:pt modelId="{C1026FA0-0E54-4184-A48B-4929BFFCF6EB}" type="pres">
      <dgm:prSet presAssocID="{BC942845-604D-47FE-A5DE-876F9111EC8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9BB21BC-AAF7-4267-B826-BC69594AE0A3}" type="pres">
      <dgm:prSet presAssocID="{FBAAD1B6-6841-4F20-AED6-03D849203A27}" presName="node" presStyleLbl="node1" presStyleIdx="5" presStyleCnt="7" custScaleX="179263" custRadScaleRad="141369" custRadScaleInc="4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33ACE-2FEA-406C-A109-54A87E789BF0}" type="pres">
      <dgm:prSet presAssocID="{8495F276-2C70-42DA-AE5D-1B8E3FD5A01A}" presName="Name9" presStyleLbl="parChTrans1D2" presStyleIdx="6" presStyleCnt="7"/>
      <dgm:spPr/>
      <dgm:t>
        <a:bodyPr/>
        <a:lstStyle/>
        <a:p>
          <a:endParaRPr lang="ru-RU"/>
        </a:p>
      </dgm:t>
    </dgm:pt>
    <dgm:pt modelId="{7CB51A8C-245B-48A3-89B3-D2EE3C2D9EE2}" type="pres">
      <dgm:prSet presAssocID="{8495F276-2C70-42DA-AE5D-1B8E3FD5A01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8C074AC-21B3-42A2-B13C-D2FAE76ADA01}" type="pres">
      <dgm:prSet presAssocID="{4298F5E8-D70E-4179-A308-A794359104F3}" presName="node" presStyleLbl="node1" presStyleIdx="6" presStyleCnt="7" custScaleX="174581" custRadScaleRad="183974" custRadScaleInc="-3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C3EE5-9644-421F-83BC-2DBCAFB62603}" type="presOf" srcId="{F7013012-7031-4CA8-8E7F-17E55005D275}" destId="{A091D094-F13C-45DD-802D-64E24468C67D}" srcOrd="0" destOrd="0" presId="urn:microsoft.com/office/officeart/2005/8/layout/radial1"/>
    <dgm:cxn modelId="{BB8FE18A-6EF3-47E9-A925-E1C98E577969}" srcId="{8E6C592F-7EC9-4112-BB9E-C4234E187BB2}" destId="{026B8C12-5B02-4EE6-AC6C-0D120B099DC8}" srcOrd="2" destOrd="0" parTransId="{50C3732F-02C4-49AE-B87D-5DA45485991B}" sibTransId="{03997DD3-8F95-45D9-B875-EA05FC91255A}"/>
    <dgm:cxn modelId="{EEE1B332-BCD8-4912-B1D9-F66DEC42AE5C}" type="presOf" srcId="{2FE54E7C-B685-44E3-B565-699599C78E7F}" destId="{E1A854DB-9493-4A6A-9367-2D5386D15BB3}" srcOrd="0" destOrd="0" presId="urn:microsoft.com/office/officeart/2005/8/layout/radial1"/>
    <dgm:cxn modelId="{BFC83146-34BC-4140-A6BE-5D5DC1A6AC48}" type="presOf" srcId="{FD6A87D9-3489-45F5-A4EC-3B4A72C0D7EA}" destId="{A13EEADA-A493-4B65-8D52-C2B384141386}" srcOrd="0" destOrd="0" presId="urn:microsoft.com/office/officeart/2005/8/layout/radial1"/>
    <dgm:cxn modelId="{81AA1425-291A-4DEB-A75A-7129E24CA4CF}" type="presOf" srcId="{4CD06F3E-1142-4076-9232-3C29C5DB6A63}" destId="{AB46D53F-B1B5-4060-B9CE-436B8D64B415}" srcOrd="0" destOrd="0" presId="urn:microsoft.com/office/officeart/2005/8/layout/radial1"/>
    <dgm:cxn modelId="{E15B38BF-95ED-4107-A9B8-20274D0228D6}" srcId="{8E6C592F-7EC9-4112-BB9E-C4234E187BB2}" destId="{0A1059FD-25BA-430E-98A3-E5CA02D02B33}" srcOrd="3" destOrd="0" parTransId="{F7013012-7031-4CA8-8E7F-17E55005D275}" sibTransId="{BA0F0690-1ABE-4EC4-9F39-BAFE604F388C}"/>
    <dgm:cxn modelId="{76AF6B31-E0A7-42A7-9AEE-A3738DA1D90E}" srcId="{324B04FA-423C-4F20-BA32-CB761A69269C}" destId="{8E6C592F-7EC9-4112-BB9E-C4234E187BB2}" srcOrd="0" destOrd="0" parTransId="{0DACD666-3DEC-4AC3-8BC5-0B05985DB3AD}" sibTransId="{0D8FFEB6-9904-4016-81E7-F2160786ECBC}"/>
    <dgm:cxn modelId="{AF46AB80-31C7-47E5-BDBC-EC9581DC3123}" type="presOf" srcId="{50C3732F-02C4-49AE-B87D-5DA45485991B}" destId="{9130FFB7-54E2-4603-9738-D0896C8E64A5}" srcOrd="0" destOrd="0" presId="urn:microsoft.com/office/officeart/2005/8/layout/radial1"/>
    <dgm:cxn modelId="{AF67A973-E166-43E2-A4B6-B6B77D012C54}" type="presOf" srcId="{8495F276-2C70-42DA-AE5D-1B8E3FD5A01A}" destId="{D5333ACE-2FEA-406C-A109-54A87E789BF0}" srcOrd="0" destOrd="0" presId="urn:microsoft.com/office/officeart/2005/8/layout/radial1"/>
    <dgm:cxn modelId="{2B65952E-5E15-4F48-B28B-A44BDC9F0780}" type="presOf" srcId="{4CD06F3E-1142-4076-9232-3C29C5DB6A63}" destId="{008F5B3F-2EEC-44DF-A498-1E536C0D0A98}" srcOrd="1" destOrd="0" presId="urn:microsoft.com/office/officeart/2005/8/layout/radial1"/>
    <dgm:cxn modelId="{1D71008D-331F-432F-82E8-7A1AEBC793E4}" type="presOf" srcId="{F7013012-7031-4CA8-8E7F-17E55005D275}" destId="{164A506B-DE40-4BBD-B6BD-99C5C84D258A}" srcOrd="1" destOrd="0" presId="urn:microsoft.com/office/officeart/2005/8/layout/radial1"/>
    <dgm:cxn modelId="{AF195928-BA82-43ED-9879-4A8FD8E5D642}" type="presOf" srcId="{06CCF39C-7EEE-4709-A365-89CA51F272FD}" destId="{33F3C7DE-EDD4-4D38-B154-CCBEB6B059B1}" srcOrd="0" destOrd="0" presId="urn:microsoft.com/office/officeart/2005/8/layout/radial1"/>
    <dgm:cxn modelId="{821AB0BB-9E26-4A81-89F9-69DC07BEFD9C}" type="presOf" srcId="{026B8C12-5B02-4EE6-AC6C-0D120B099DC8}" destId="{7C3FD2D8-F35C-4E35-9E2B-BCAE0D6276AF}" srcOrd="0" destOrd="0" presId="urn:microsoft.com/office/officeart/2005/8/layout/radial1"/>
    <dgm:cxn modelId="{0EE11B9E-ECD1-4585-A076-311ED7B03B9B}" srcId="{8E6C592F-7EC9-4112-BB9E-C4234E187BB2}" destId="{06CCF39C-7EEE-4709-A365-89CA51F272FD}" srcOrd="0" destOrd="0" parTransId="{FD6A87D9-3489-45F5-A4EC-3B4A72C0D7EA}" sibTransId="{A35B0402-C267-4099-A4C9-258900C65B3F}"/>
    <dgm:cxn modelId="{8F05ED47-7E06-45B1-BC74-43C8C358FC82}" type="presOf" srcId="{8E6C592F-7EC9-4112-BB9E-C4234E187BB2}" destId="{65B62040-C7CF-4ADC-A667-51244880D3BC}" srcOrd="0" destOrd="0" presId="urn:microsoft.com/office/officeart/2005/8/layout/radial1"/>
    <dgm:cxn modelId="{ACAC6E9D-1ED4-4909-BC5E-F9FCF224DD69}" type="presOf" srcId="{4298F5E8-D70E-4179-A308-A794359104F3}" destId="{F8C074AC-21B3-42A2-B13C-D2FAE76ADA01}" srcOrd="0" destOrd="0" presId="urn:microsoft.com/office/officeart/2005/8/layout/radial1"/>
    <dgm:cxn modelId="{5BBF3A4C-DDE6-481A-BB3A-6B251F20E2E8}" type="presOf" srcId="{50C3732F-02C4-49AE-B87D-5DA45485991B}" destId="{1A74CEC6-AB89-44AC-A50E-C19AF76EE32E}" srcOrd="1" destOrd="0" presId="urn:microsoft.com/office/officeart/2005/8/layout/radial1"/>
    <dgm:cxn modelId="{B1B37B45-D178-4A25-B773-7C21E69202D3}" type="presOf" srcId="{B013CBB8-BD69-495E-B52D-AD90036ED53B}" destId="{0C7B8E87-CEB5-4D27-B4D4-DF7C0FEFE655}" srcOrd="0" destOrd="0" presId="urn:microsoft.com/office/officeart/2005/8/layout/radial1"/>
    <dgm:cxn modelId="{8DFA4050-BB21-41D6-954A-7824F31C26B4}" srcId="{8E6C592F-7EC9-4112-BB9E-C4234E187BB2}" destId="{B013CBB8-BD69-495E-B52D-AD90036ED53B}" srcOrd="1" destOrd="0" parTransId="{4CD06F3E-1142-4076-9232-3C29C5DB6A63}" sibTransId="{B6B3B9B4-3853-451D-A58E-770C76FE0A7F}"/>
    <dgm:cxn modelId="{244F695C-2D42-4617-9BCE-BA96C1EC2798}" type="presOf" srcId="{75ABB2E5-5EC9-426D-8E9F-725A07184801}" destId="{2D8AA280-B225-4322-9E3D-641B2D16197D}" srcOrd="0" destOrd="0" presId="urn:microsoft.com/office/officeart/2005/8/layout/radial1"/>
    <dgm:cxn modelId="{4798AC92-A1C7-4F37-AFFB-6DF301F309E2}" srcId="{8E6C592F-7EC9-4112-BB9E-C4234E187BB2}" destId="{FBAAD1B6-6841-4F20-AED6-03D849203A27}" srcOrd="5" destOrd="0" parTransId="{BC942845-604D-47FE-A5DE-876F9111EC8A}" sibTransId="{AB5C085B-A9C5-4F84-A061-21D72509CB53}"/>
    <dgm:cxn modelId="{EC8426A1-B1D0-406D-BA5A-9A342707434E}" type="presOf" srcId="{0A1059FD-25BA-430E-98A3-E5CA02D02B33}" destId="{6660AE89-6A96-4B3D-9BBD-B333BABF7354}" srcOrd="0" destOrd="0" presId="urn:microsoft.com/office/officeart/2005/8/layout/radial1"/>
    <dgm:cxn modelId="{95B5C0D6-B348-4105-92C0-6BE9065F851A}" type="presOf" srcId="{BC942845-604D-47FE-A5DE-876F9111EC8A}" destId="{2B5EFA7E-2BE9-49B3-BAD3-AD9A1EDC57B9}" srcOrd="0" destOrd="0" presId="urn:microsoft.com/office/officeart/2005/8/layout/radial1"/>
    <dgm:cxn modelId="{8807E6DD-21BD-42F9-8121-7579871695DD}" type="presOf" srcId="{FBAAD1B6-6841-4F20-AED6-03D849203A27}" destId="{D9BB21BC-AAF7-4267-B826-BC69594AE0A3}" srcOrd="0" destOrd="0" presId="urn:microsoft.com/office/officeart/2005/8/layout/radial1"/>
    <dgm:cxn modelId="{B5467F95-A031-4452-A413-6BACF8265D50}" srcId="{8E6C592F-7EC9-4112-BB9E-C4234E187BB2}" destId="{2FE54E7C-B685-44E3-B565-699599C78E7F}" srcOrd="4" destOrd="0" parTransId="{75ABB2E5-5EC9-426D-8E9F-725A07184801}" sibTransId="{D69BBF95-4512-410E-B50D-DEA5473D3BDB}"/>
    <dgm:cxn modelId="{38FAA21E-434C-46FE-B0B9-89516F5477FC}" type="presOf" srcId="{8495F276-2C70-42DA-AE5D-1B8E3FD5A01A}" destId="{7CB51A8C-245B-48A3-89B3-D2EE3C2D9EE2}" srcOrd="1" destOrd="0" presId="urn:microsoft.com/office/officeart/2005/8/layout/radial1"/>
    <dgm:cxn modelId="{3F6D9B87-5B7C-4FB7-BE97-C15AD7AD51D2}" type="presOf" srcId="{75ABB2E5-5EC9-426D-8E9F-725A07184801}" destId="{1AE044AC-E985-4337-A302-850D45732041}" srcOrd="1" destOrd="0" presId="urn:microsoft.com/office/officeart/2005/8/layout/radial1"/>
    <dgm:cxn modelId="{2E09A500-91DC-4A04-89F6-0B2B319E7DD8}" type="presOf" srcId="{324B04FA-423C-4F20-BA32-CB761A69269C}" destId="{C343E2B6-C345-4BF3-9875-3BFF1D55F8FA}" srcOrd="0" destOrd="0" presId="urn:microsoft.com/office/officeart/2005/8/layout/radial1"/>
    <dgm:cxn modelId="{1D1F08D9-AF6A-42BC-B063-F70B74FF3913}" srcId="{8E6C592F-7EC9-4112-BB9E-C4234E187BB2}" destId="{4298F5E8-D70E-4179-A308-A794359104F3}" srcOrd="6" destOrd="0" parTransId="{8495F276-2C70-42DA-AE5D-1B8E3FD5A01A}" sibTransId="{13D35C71-9AE1-4831-923A-41C3E674C931}"/>
    <dgm:cxn modelId="{4737EE68-65AB-4FD5-884A-B61806C45790}" type="presOf" srcId="{BC942845-604D-47FE-A5DE-876F9111EC8A}" destId="{C1026FA0-0E54-4184-A48B-4929BFFCF6EB}" srcOrd="1" destOrd="0" presId="urn:microsoft.com/office/officeart/2005/8/layout/radial1"/>
    <dgm:cxn modelId="{D82DB003-7C3F-4184-AA62-6B9C4F218D7F}" type="presOf" srcId="{FD6A87D9-3489-45F5-A4EC-3B4A72C0D7EA}" destId="{4351B95F-592A-440F-A445-D0AEE74E1D33}" srcOrd="1" destOrd="0" presId="urn:microsoft.com/office/officeart/2005/8/layout/radial1"/>
    <dgm:cxn modelId="{F2B00FCD-370F-48EF-BA97-A3358C2D5D3A}" type="presParOf" srcId="{C343E2B6-C345-4BF3-9875-3BFF1D55F8FA}" destId="{65B62040-C7CF-4ADC-A667-51244880D3BC}" srcOrd="0" destOrd="0" presId="urn:microsoft.com/office/officeart/2005/8/layout/radial1"/>
    <dgm:cxn modelId="{1BEB5292-D1CD-40D5-99D2-D8879857991B}" type="presParOf" srcId="{C343E2B6-C345-4BF3-9875-3BFF1D55F8FA}" destId="{A13EEADA-A493-4B65-8D52-C2B384141386}" srcOrd="1" destOrd="0" presId="urn:microsoft.com/office/officeart/2005/8/layout/radial1"/>
    <dgm:cxn modelId="{5D5DD4F6-5E9C-4F04-82BB-6EACD624FC33}" type="presParOf" srcId="{A13EEADA-A493-4B65-8D52-C2B384141386}" destId="{4351B95F-592A-440F-A445-D0AEE74E1D33}" srcOrd="0" destOrd="0" presId="urn:microsoft.com/office/officeart/2005/8/layout/radial1"/>
    <dgm:cxn modelId="{1EF6A2D1-6ACF-49C1-B643-E3560E95F2A2}" type="presParOf" srcId="{C343E2B6-C345-4BF3-9875-3BFF1D55F8FA}" destId="{33F3C7DE-EDD4-4D38-B154-CCBEB6B059B1}" srcOrd="2" destOrd="0" presId="urn:microsoft.com/office/officeart/2005/8/layout/radial1"/>
    <dgm:cxn modelId="{E422E3CD-6419-4F48-BBCE-5D74F04466A1}" type="presParOf" srcId="{C343E2B6-C345-4BF3-9875-3BFF1D55F8FA}" destId="{AB46D53F-B1B5-4060-B9CE-436B8D64B415}" srcOrd="3" destOrd="0" presId="urn:microsoft.com/office/officeart/2005/8/layout/radial1"/>
    <dgm:cxn modelId="{AFDCB4A2-5455-49BE-9007-19B66D80E11F}" type="presParOf" srcId="{AB46D53F-B1B5-4060-B9CE-436B8D64B415}" destId="{008F5B3F-2EEC-44DF-A498-1E536C0D0A98}" srcOrd="0" destOrd="0" presId="urn:microsoft.com/office/officeart/2005/8/layout/radial1"/>
    <dgm:cxn modelId="{3D0D8093-F03E-474E-9B52-70CCD7415E38}" type="presParOf" srcId="{C343E2B6-C345-4BF3-9875-3BFF1D55F8FA}" destId="{0C7B8E87-CEB5-4D27-B4D4-DF7C0FEFE655}" srcOrd="4" destOrd="0" presId="urn:microsoft.com/office/officeart/2005/8/layout/radial1"/>
    <dgm:cxn modelId="{A863835F-0AFD-47E3-9F68-78A23BFB7C90}" type="presParOf" srcId="{C343E2B6-C345-4BF3-9875-3BFF1D55F8FA}" destId="{9130FFB7-54E2-4603-9738-D0896C8E64A5}" srcOrd="5" destOrd="0" presId="urn:microsoft.com/office/officeart/2005/8/layout/radial1"/>
    <dgm:cxn modelId="{F2E010E1-2647-4852-96BF-E380C622BA9A}" type="presParOf" srcId="{9130FFB7-54E2-4603-9738-D0896C8E64A5}" destId="{1A74CEC6-AB89-44AC-A50E-C19AF76EE32E}" srcOrd="0" destOrd="0" presId="urn:microsoft.com/office/officeart/2005/8/layout/radial1"/>
    <dgm:cxn modelId="{D3C06440-C301-4FFB-B92C-FF853180B14D}" type="presParOf" srcId="{C343E2B6-C345-4BF3-9875-3BFF1D55F8FA}" destId="{7C3FD2D8-F35C-4E35-9E2B-BCAE0D6276AF}" srcOrd="6" destOrd="0" presId="urn:microsoft.com/office/officeart/2005/8/layout/radial1"/>
    <dgm:cxn modelId="{C0818D60-4E88-494C-BFA4-0E2D85E87C11}" type="presParOf" srcId="{C343E2B6-C345-4BF3-9875-3BFF1D55F8FA}" destId="{A091D094-F13C-45DD-802D-64E24468C67D}" srcOrd="7" destOrd="0" presId="urn:microsoft.com/office/officeart/2005/8/layout/radial1"/>
    <dgm:cxn modelId="{4D480C46-A20D-469D-A19E-E09D82423E11}" type="presParOf" srcId="{A091D094-F13C-45DD-802D-64E24468C67D}" destId="{164A506B-DE40-4BBD-B6BD-99C5C84D258A}" srcOrd="0" destOrd="0" presId="urn:microsoft.com/office/officeart/2005/8/layout/radial1"/>
    <dgm:cxn modelId="{AA525125-9A92-4954-86C4-31CCEB09DCD3}" type="presParOf" srcId="{C343E2B6-C345-4BF3-9875-3BFF1D55F8FA}" destId="{6660AE89-6A96-4B3D-9BBD-B333BABF7354}" srcOrd="8" destOrd="0" presId="urn:microsoft.com/office/officeart/2005/8/layout/radial1"/>
    <dgm:cxn modelId="{376489BA-DB46-42E4-9384-8E8BD984DE69}" type="presParOf" srcId="{C343E2B6-C345-4BF3-9875-3BFF1D55F8FA}" destId="{2D8AA280-B225-4322-9E3D-641B2D16197D}" srcOrd="9" destOrd="0" presId="urn:microsoft.com/office/officeart/2005/8/layout/radial1"/>
    <dgm:cxn modelId="{1BD81168-82C6-4869-A543-688741AC0300}" type="presParOf" srcId="{2D8AA280-B225-4322-9E3D-641B2D16197D}" destId="{1AE044AC-E985-4337-A302-850D45732041}" srcOrd="0" destOrd="0" presId="urn:microsoft.com/office/officeart/2005/8/layout/radial1"/>
    <dgm:cxn modelId="{1788C1BE-77D1-4F72-9885-C4AE3D5766BD}" type="presParOf" srcId="{C343E2B6-C345-4BF3-9875-3BFF1D55F8FA}" destId="{E1A854DB-9493-4A6A-9367-2D5386D15BB3}" srcOrd="10" destOrd="0" presId="urn:microsoft.com/office/officeart/2005/8/layout/radial1"/>
    <dgm:cxn modelId="{8D1D20A3-BD61-4ABB-9113-10EEE6A171A4}" type="presParOf" srcId="{C343E2B6-C345-4BF3-9875-3BFF1D55F8FA}" destId="{2B5EFA7E-2BE9-49B3-BAD3-AD9A1EDC57B9}" srcOrd="11" destOrd="0" presId="urn:microsoft.com/office/officeart/2005/8/layout/radial1"/>
    <dgm:cxn modelId="{0DCE1359-6A42-4506-A186-53D3C37CE234}" type="presParOf" srcId="{2B5EFA7E-2BE9-49B3-BAD3-AD9A1EDC57B9}" destId="{C1026FA0-0E54-4184-A48B-4929BFFCF6EB}" srcOrd="0" destOrd="0" presId="urn:microsoft.com/office/officeart/2005/8/layout/radial1"/>
    <dgm:cxn modelId="{8B2B8C90-6C16-419E-8E18-35AD8FAB6A48}" type="presParOf" srcId="{C343E2B6-C345-4BF3-9875-3BFF1D55F8FA}" destId="{D9BB21BC-AAF7-4267-B826-BC69594AE0A3}" srcOrd="12" destOrd="0" presId="urn:microsoft.com/office/officeart/2005/8/layout/radial1"/>
    <dgm:cxn modelId="{71C46392-52DA-4872-BFFB-2DAF55768140}" type="presParOf" srcId="{C343E2B6-C345-4BF3-9875-3BFF1D55F8FA}" destId="{D5333ACE-2FEA-406C-A109-54A87E789BF0}" srcOrd="13" destOrd="0" presId="urn:microsoft.com/office/officeart/2005/8/layout/radial1"/>
    <dgm:cxn modelId="{ACAEE8AE-B838-4E77-BBBB-FB6CE6FAADD6}" type="presParOf" srcId="{D5333ACE-2FEA-406C-A109-54A87E789BF0}" destId="{7CB51A8C-245B-48A3-89B3-D2EE3C2D9EE2}" srcOrd="0" destOrd="0" presId="urn:microsoft.com/office/officeart/2005/8/layout/radial1"/>
    <dgm:cxn modelId="{FFAA9401-2D0B-4690-B999-F88490F0BFE3}" type="presParOf" srcId="{C343E2B6-C345-4BF3-9875-3BFF1D55F8FA}" destId="{F8C074AC-21B3-42A2-B13C-D2FAE76ADA0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B7C70-CDC0-49B5-87B0-8DE42E909672}">
      <dsp:nvSpPr>
        <dsp:cNvPr id="0" name=""/>
        <dsp:cNvSpPr/>
      </dsp:nvSpPr>
      <dsp:spPr>
        <a:xfrm>
          <a:off x="2188472" y="2753047"/>
          <a:ext cx="7990989" cy="832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48"/>
              </a:lnTo>
              <a:lnTo>
                <a:pt x="7990989" y="653748"/>
              </a:lnTo>
              <a:lnTo>
                <a:pt x="7990989" y="83210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56946-E09A-428F-89F7-4BC2BF9B79E2}">
      <dsp:nvSpPr>
        <dsp:cNvPr id="0" name=""/>
        <dsp:cNvSpPr/>
      </dsp:nvSpPr>
      <dsp:spPr>
        <a:xfrm>
          <a:off x="2188472" y="2753047"/>
          <a:ext cx="5557570" cy="86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757"/>
              </a:lnTo>
              <a:lnTo>
                <a:pt x="5557570" y="681757"/>
              </a:lnTo>
              <a:lnTo>
                <a:pt x="5557570" y="86011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F59D-9F68-4173-B265-F94D8FD547D6}">
      <dsp:nvSpPr>
        <dsp:cNvPr id="0" name=""/>
        <dsp:cNvSpPr/>
      </dsp:nvSpPr>
      <dsp:spPr>
        <a:xfrm>
          <a:off x="2188472" y="2753047"/>
          <a:ext cx="964628" cy="86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781"/>
              </a:lnTo>
              <a:lnTo>
                <a:pt x="964628" y="681781"/>
              </a:lnTo>
              <a:lnTo>
                <a:pt x="964628" y="86013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6E4C-6751-45A8-954D-0292FB1342FA}">
      <dsp:nvSpPr>
        <dsp:cNvPr id="0" name=""/>
        <dsp:cNvSpPr/>
      </dsp:nvSpPr>
      <dsp:spPr>
        <a:xfrm>
          <a:off x="785989" y="2753047"/>
          <a:ext cx="1402483" cy="720143"/>
        </a:xfrm>
        <a:custGeom>
          <a:avLst/>
          <a:gdLst/>
          <a:ahLst/>
          <a:cxnLst/>
          <a:rect l="0" t="0" r="0" b="0"/>
          <a:pathLst>
            <a:path>
              <a:moveTo>
                <a:pt x="1402483" y="0"/>
              </a:moveTo>
              <a:lnTo>
                <a:pt x="1402483" y="541786"/>
              </a:lnTo>
              <a:lnTo>
                <a:pt x="0" y="541786"/>
              </a:lnTo>
              <a:lnTo>
                <a:pt x="0" y="72014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B63CB-0496-4C7E-969C-12279D74EEE0}">
      <dsp:nvSpPr>
        <dsp:cNvPr id="0" name=""/>
        <dsp:cNvSpPr/>
      </dsp:nvSpPr>
      <dsp:spPr>
        <a:xfrm>
          <a:off x="2188472" y="2753047"/>
          <a:ext cx="3257700" cy="846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771"/>
              </a:lnTo>
              <a:lnTo>
                <a:pt x="3257700" y="667771"/>
              </a:lnTo>
              <a:lnTo>
                <a:pt x="3257700" y="84612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07774-0B3A-4CF5-AFD7-4AD417C8A5D6}">
      <dsp:nvSpPr>
        <dsp:cNvPr id="0" name=""/>
        <dsp:cNvSpPr/>
      </dsp:nvSpPr>
      <dsp:spPr>
        <a:xfrm>
          <a:off x="2188472" y="1169458"/>
          <a:ext cx="3651708" cy="361028"/>
        </a:xfrm>
        <a:custGeom>
          <a:avLst/>
          <a:gdLst/>
          <a:ahLst/>
          <a:cxnLst/>
          <a:rect l="0" t="0" r="0" b="0"/>
          <a:pathLst>
            <a:path>
              <a:moveTo>
                <a:pt x="3651708" y="0"/>
              </a:moveTo>
              <a:lnTo>
                <a:pt x="3651708" y="182671"/>
              </a:lnTo>
              <a:lnTo>
                <a:pt x="0" y="182671"/>
              </a:lnTo>
              <a:lnTo>
                <a:pt x="0" y="3610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A46FC-F17F-4226-B19C-93391A4B2443}">
      <dsp:nvSpPr>
        <dsp:cNvPr id="0" name=""/>
        <dsp:cNvSpPr/>
      </dsp:nvSpPr>
      <dsp:spPr>
        <a:xfrm>
          <a:off x="5840181" y="1169458"/>
          <a:ext cx="3744237" cy="263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2"/>
              </a:lnTo>
              <a:lnTo>
                <a:pt x="3744237" y="85392"/>
              </a:lnTo>
              <a:lnTo>
                <a:pt x="3744237" y="26374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CBA21-DFC9-4018-BBA8-F42C1CEBB469}">
      <dsp:nvSpPr>
        <dsp:cNvPr id="0" name=""/>
        <dsp:cNvSpPr/>
      </dsp:nvSpPr>
      <dsp:spPr>
        <a:xfrm>
          <a:off x="3744337" y="-53101"/>
          <a:ext cx="4191687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A1A59-2940-4586-8216-8DCED607ADA8}">
      <dsp:nvSpPr>
        <dsp:cNvPr id="0" name=""/>
        <dsp:cNvSpPr/>
      </dsp:nvSpPr>
      <dsp:spPr>
        <a:xfrm>
          <a:off x="3958258" y="150123"/>
          <a:ext cx="4191687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Глава сельского поселения «Зеленец»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4066" y="185931"/>
        <a:ext cx="4120071" cy="1150944"/>
      </dsp:txXfrm>
    </dsp:sp>
    <dsp:sp modelId="{3E780BDC-D862-437D-8678-DADBC9B35608}">
      <dsp:nvSpPr>
        <dsp:cNvPr id="0" name=""/>
        <dsp:cNvSpPr/>
      </dsp:nvSpPr>
      <dsp:spPr>
        <a:xfrm>
          <a:off x="8026732" y="1433207"/>
          <a:ext cx="3115372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22482-A2D8-491A-B262-182C75F3177E}">
      <dsp:nvSpPr>
        <dsp:cNvPr id="0" name=""/>
        <dsp:cNvSpPr/>
      </dsp:nvSpPr>
      <dsp:spPr>
        <a:xfrm>
          <a:off x="8240654" y="1636433"/>
          <a:ext cx="3115372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Депутаты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(7 чел.)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76462" y="1672241"/>
        <a:ext cx="3043756" cy="1150944"/>
      </dsp:txXfrm>
    </dsp:sp>
    <dsp:sp modelId="{0ACB0882-B182-4681-AD68-D304756B16DA}">
      <dsp:nvSpPr>
        <dsp:cNvPr id="0" name=""/>
        <dsp:cNvSpPr/>
      </dsp:nvSpPr>
      <dsp:spPr>
        <a:xfrm>
          <a:off x="119910" y="1530486"/>
          <a:ext cx="4137124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4974F-3E79-4EB0-A6E3-79E5A86B48A0}">
      <dsp:nvSpPr>
        <dsp:cNvPr id="0" name=""/>
        <dsp:cNvSpPr/>
      </dsp:nvSpPr>
      <dsp:spPr>
        <a:xfrm>
          <a:off x="333831" y="1733712"/>
          <a:ext cx="4137124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Заместитель руководителя администрации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639" y="1769520"/>
        <a:ext cx="4065508" cy="1150944"/>
      </dsp:txXfrm>
    </dsp:sp>
    <dsp:sp modelId="{786E7A2D-CAC1-4F39-8ADF-BA33307FA324}">
      <dsp:nvSpPr>
        <dsp:cNvPr id="0" name=""/>
        <dsp:cNvSpPr/>
      </dsp:nvSpPr>
      <dsp:spPr>
        <a:xfrm>
          <a:off x="4483527" y="3599175"/>
          <a:ext cx="1925291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829A9-A130-44FD-8EF7-F7EEA3C71555}">
      <dsp:nvSpPr>
        <dsp:cNvPr id="0" name=""/>
        <dsp:cNvSpPr/>
      </dsp:nvSpPr>
      <dsp:spPr>
        <a:xfrm>
          <a:off x="4697448" y="3802400"/>
          <a:ext cx="1925291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Специалисты (4 чел.)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3256" y="3838208"/>
        <a:ext cx="1853675" cy="1150944"/>
      </dsp:txXfrm>
    </dsp:sp>
    <dsp:sp modelId="{7D1146A6-E03B-43F9-8FE2-BD9439ADDA6E}">
      <dsp:nvSpPr>
        <dsp:cNvPr id="0" name=""/>
        <dsp:cNvSpPr/>
      </dsp:nvSpPr>
      <dsp:spPr>
        <a:xfrm>
          <a:off x="-176656" y="3473190"/>
          <a:ext cx="1925291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4BF56-9457-46E2-878C-AE275B87AD54}">
      <dsp:nvSpPr>
        <dsp:cNvPr id="0" name=""/>
        <dsp:cNvSpPr/>
      </dsp:nvSpPr>
      <dsp:spPr>
        <a:xfrm>
          <a:off x="37265" y="3676415"/>
          <a:ext cx="1925291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Юрист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073" y="3712223"/>
        <a:ext cx="1853675" cy="1150944"/>
      </dsp:txXfrm>
    </dsp:sp>
    <dsp:sp modelId="{D79EE2A1-86AC-4522-B437-8C949DACAAC2}">
      <dsp:nvSpPr>
        <dsp:cNvPr id="0" name=""/>
        <dsp:cNvSpPr/>
      </dsp:nvSpPr>
      <dsp:spPr>
        <a:xfrm>
          <a:off x="2190455" y="3613185"/>
          <a:ext cx="1925291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BAD54-DD74-4314-B0A9-C02602FB31A6}">
      <dsp:nvSpPr>
        <dsp:cNvPr id="0" name=""/>
        <dsp:cNvSpPr/>
      </dsp:nvSpPr>
      <dsp:spPr>
        <a:xfrm>
          <a:off x="2404377" y="3816411"/>
          <a:ext cx="1925291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Специалист ПВУ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0185" y="3852219"/>
        <a:ext cx="1853675" cy="1150944"/>
      </dsp:txXfrm>
    </dsp:sp>
    <dsp:sp modelId="{3C99B9A0-62D2-4829-81FE-B5C197E413E7}">
      <dsp:nvSpPr>
        <dsp:cNvPr id="0" name=""/>
        <dsp:cNvSpPr/>
      </dsp:nvSpPr>
      <dsp:spPr>
        <a:xfrm>
          <a:off x="6783397" y="3613161"/>
          <a:ext cx="1925291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ACA61-9084-46FD-B9EC-E0712EF3ECA0}">
      <dsp:nvSpPr>
        <dsp:cNvPr id="0" name=""/>
        <dsp:cNvSpPr/>
      </dsp:nvSpPr>
      <dsp:spPr>
        <a:xfrm>
          <a:off x="6997319" y="3816386"/>
          <a:ext cx="1925291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Водитель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33127" y="3852194"/>
        <a:ext cx="1853675" cy="1150944"/>
      </dsp:txXfrm>
    </dsp:sp>
    <dsp:sp modelId="{2899A512-66ED-4528-80CD-8C294422AEA5}">
      <dsp:nvSpPr>
        <dsp:cNvPr id="0" name=""/>
        <dsp:cNvSpPr/>
      </dsp:nvSpPr>
      <dsp:spPr>
        <a:xfrm>
          <a:off x="9216816" y="3585152"/>
          <a:ext cx="1925291" cy="122256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977A-4F46-42AD-850E-347F3087BAEF}">
      <dsp:nvSpPr>
        <dsp:cNvPr id="0" name=""/>
        <dsp:cNvSpPr/>
      </dsp:nvSpPr>
      <dsp:spPr>
        <a:xfrm>
          <a:off x="9430738" y="3788377"/>
          <a:ext cx="1925291" cy="122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Уборщик служебных помещений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66546" y="3824185"/>
        <a:ext cx="1853675" cy="1150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B857-1F0C-4268-A227-7A496838FC3B}">
      <dsp:nvSpPr>
        <dsp:cNvPr id="0" name=""/>
        <dsp:cNvSpPr/>
      </dsp:nvSpPr>
      <dsp:spPr>
        <a:xfrm>
          <a:off x="6895613" y="1544462"/>
          <a:ext cx="2257899" cy="1319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83"/>
              </a:lnTo>
              <a:lnTo>
                <a:pt x="2257899" y="1116483"/>
              </a:lnTo>
              <a:lnTo>
                <a:pt x="2257899" y="13198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01593-FE7A-445F-8C74-66D4062C202F}">
      <dsp:nvSpPr>
        <dsp:cNvPr id="0" name=""/>
        <dsp:cNvSpPr/>
      </dsp:nvSpPr>
      <dsp:spPr>
        <a:xfrm>
          <a:off x="6480867" y="1544462"/>
          <a:ext cx="414746" cy="1319859"/>
        </a:xfrm>
        <a:custGeom>
          <a:avLst/>
          <a:gdLst/>
          <a:ahLst/>
          <a:cxnLst/>
          <a:rect l="0" t="0" r="0" b="0"/>
          <a:pathLst>
            <a:path>
              <a:moveTo>
                <a:pt x="414746" y="0"/>
              </a:moveTo>
              <a:lnTo>
                <a:pt x="414746" y="1116483"/>
              </a:lnTo>
              <a:lnTo>
                <a:pt x="0" y="1116483"/>
              </a:lnTo>
              <a:lnTo>
                <a:pt x="0" y="13198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040B9-B086-4D62-99FE-C8CBFEADEC32}">
      <dsp:nvSpPr>
        <dsp:cNvPr id="0" name=""/>
        <dsp:cNvSpPr/>
      </dsp:nvSpPr>
      <dsp:spPr>
        <a:xfrm>
          <a:off x="3770330" y="1544462"/>
          <a:ext cx="3125283" cy="1245166"/>
        </a:xfrm>
        <a:custGeom>
          <a:avLst/>
          <a:gdLst/>
          <a:ahLst/>
          <a:cxnLst/>
          <a:rect l="0" t="0" r="0" b="0"/>
          <a:pathLst>
            <a:path>
              <a:moveTo>
                <a:pt x="3125283" y="0"/>
              </a:moveTo>
              <a:lnTo>
                <a:pt x="3125283" y="1041789"/>
              </a:lnTo>
              <a:lnTo>
                <a:pt x="0" y="1041789"/>
              </a:lnTo>
              <a:lnTo>
                <a:pt x="0" y="1245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D315A-226F-44BA-A887-D5E8BB1D11D5}">
      <dsp:nvSpPr>
        <dsp:cNvPr id="0" name=""/>
        <dsp:cNvSpPr/>
      </dsp:nvSpPr>
      <dsp:spPr>
        <a:xfrm>
          <a:off x="1144907" y="1544462"/>
          <a:ext cx="5750706" cy="1272461"/>
        </a:xfrm>
        <a:custGeom>
          <a:avLst/>
          <a:gdLst/>
          <a:ahLst/>
          <a:cxnLst/>
          <a:rect l="0" t="0" r="0" b="0"/>
          <a:pathLst>
            <a:path>
              <a:moveTo>
                <a:pt x="5750706" y="0"/>
              </a:moveTo>
              <a:lnTo>
                <a:pt x="5750706" y="1069085"/>
              </a:lnTo>
              <a:lnTo>
                <a:pt x="0" y="1069085"/>
              </a:lnTo>
              <a:lnTo>
                <a:pt x="0" y="12724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F25D6-8660-4E7A-916D-2CAA7059BCE5}">
      <dsp:nvSpPr>
        <dsp:cNvPr id="0" name=""/>
        <dsp:cNvSpPr/>
      </dsp:nvSpPr>
      <dsp:spPr>
        <a:xfrm>
          <a:off x="4936873" y="150404"/>
          <a:ext cx="3917479" cy="1394058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048E5-EB4C-45D0-9437-ECEDA78A228F}">
      <dsp:nvSpPr>
        <dsp:cNvPr id="0" name=""/>
        <dsp:cNvSpPr/>
      </dsp:nvSpPr>
      <dsp:spPr>
        <a:xfrm>
          <a:off x="5180803" y="382137"/>
          <a:ext cx="3917479" cy="1394058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Сельское поселение «Зеленец»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3843 чел.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1634" y="422968"/>
        <a:ext cx="3835817" cy="1312396"/>
      </dsp:txXfrm>
    </dsp:sp>
    <dsp:sp modelId="{508198FA-DA1E-4117-B62A-29E303964EB8}">
      <dsp:nvSpPr>
        <dsp:cNvPr id="0" name=""/>
        <dsp:cNvSpPr/>
      </dsp:nvSpPr>
      <dsp:spPr>
        <a:xfrm>
          <a:off x="47223" y="2816924"/>
          <a:ext cx="2195367" cy="1394058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C2C6C-129A-4E5D-98BF-E0EF993C04B8}">
      <dsp:nvSpPr>
        <dsp:cNvPr id="0" name=""/>
        <dsp:cNvSpPr/>
      </dsp:nvSpPr>
      <dsp:spPr>
        <a:xfrm>
          <a:off x="291153" y="3048658"/>
          <a:ext cx="2195367" cy="139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село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Зеленец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3120 чел.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84" y="3089489"/>
        <a:ext cx="2113705" cy="1312396"/>
      </dsp:txXfrm>
    </dsp:sp>
    <dsp:sp modelId="{BABAEA07-61A6-4E8A-8BE4-3991C5A6BEE2}">
      <dsp:nvSpPr>
        <dsp:cNvPr id="0" name=""/>
        <dsp:cNvSpPr/>
      </dsp:nvSpPr>
      <dsp:spPr>
        <a:xfrm>
          <a:off x="2672646" y="2789629"/>
          <a:ext cx="2195367" cy="1394058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9DA1B-2F0D-4369-B2DF-6D787A67AB65}">
      <dsp:nvSpPr>
        <dsp:cNvPr id="0" name=""/>
        <dsp:cNvSpPr/>
      </dsp:nvSpPr>
      <dsp:spPr>
        <a:xfrm>
          <a:off x="2916576" y="3021362"/>
          <a:ext cx="2195367" cy="139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деревня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Койтыбож</a:t>
          </a: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215 чел.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7407" y="3062193"/>
        <a:ext cx="2113705" cy="1312396"/>
      </dsp:txXfrm>
    </dsp:sp>
    <dsp:sp modelId="{A980F8E2-8DAD-4549-A1B0-9812E91001C2}">
      <dsp:nvSpPr>
        <dsp:cNvPr id="0" name=""/>
        <dsp:cNvSpPr/>
      </dsp:nvSpPr>
      <dsp:spPr>
        <a:xfrm>
          <a:off x="5383183" y="2864322"/>
          <a:ext cx="2195367" cy="1394058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BD3C5-1787-45E9-A32A-FCAA4CC9A17A}">
      <dsp:nvSpPr>
        <dsp:cNvPr id="0" name=""/>
        <dsp:cNvSpPr/>
      </dsp:nvSpPr>
      <dsp:spPr>
        <a:xfrm>
          <a:off x="5627113" y="3096055"/>
          <a:ext cx="2195367" cy="139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деревня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Парчег</a:t>
          </a: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349 чел.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7944" y="3136886"/>
        <a:ext cx="2113705" cy="1312396"/>
      </dsp:txXfrm>
    </dsp:sp>
    <dsp:sp modelId="{D1C44FBA-462D-447C-AB54-9E7FEB9B9FAB}">
      <dsp:nvSpPr>
        <dsp:cNvPr id="0" name=""/>
        <dsp:cNvSpPr/>
      </dsp:nvSpPr>
      <dsp:spPr>
        <a:xfrm>
          <a:off x="8055829" y="2864322"/>
          <a:ext cx="2195367" cy="1394058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E0906-A965-4F34-A065-A625105061B3}">
      <dsp:nvSpPr>
        <dsp:cNvPr id="0" name=""/>
        <dsp:cNvSpPr/>
      </dsp:nvSpPr>
      <dsp:spPr>
        <a:xfrm>
          <a:off x="8299759" y="3096055"/>
          <a:ext cx="2195367" cy="139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деревня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Чукачой</a:t>
          </a: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159 чел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40590" y="3136886"/>
        <a:ext cx="2113705" cy="1312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2040-C7CF-4ADC-A667-51244880D3BC}">
      <dsp:nvSpPr>
        <dsp:cNvPr id="0" name=""/>
        <dsp:cNvSpPr/>
      </dsp:nvSpPr>
      <dsp:spPr>
        <a:xfrm>
          <a:off x="3256341" y="2077631"/>
          <a:ext cx="2298299" cy="137106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Обращения граждан (129)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2919" y="2278419"/>
        <a:ext cx="1625143" cy="969487"/>
      </dsp:txXfrm>
    </dsp:sp>
    <dsp:sp modelId="{A13EEADA-A493-4B65-8D52-C2B384141386}">
      <dsp:nvSpPr>
        <dsp:cNvPr id="0" name=""/>
        <dsp:cNvSpPr/>
      </dsp:nvSpPr>
      <dsp:spPr>
        <a:xfrm rot="16200000">
          <a:off x="4062571" y="1720605"/>
          <a:ext cx="685840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685840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8345" y="1717564"/>
        <a:ext cx="34292" cy="34292"/>
      </dsp:txXfrm>
    </dsp:sp>
    <dsp:sp modelId="{33F3C7DE-EDD4-4D38-B154-CCBEB6B059B1}">
      <dsp:nvSpPr>
        <dsp:cNvPr id="0" name=""/>
        <dsp:cNvSpPr/>
      </dsp:nvSpPr>
      <dsp:spPr>
        <a:xfrm>
          <a:off x="3278854" y="20727"/>
          <a:ext cx="2253274" cy="13710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Содержание дорог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(35)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8838" y="221515"/>
        <a:ext cx="1593306" cy="969487"/>
      </dsp:txXfrm>
    </dsp:sp>
    <dsp:sp modelId="{AB46D53F-B1B5-4060-B9CE-436B8D64B415}">
      <dsp:nvSpPr>
        <dsp:cNvPr id="0" name=""/>
        <dsp:cNvSpPr/>
      </dsp:nvSpPr>
      <dsp:spPr>
        <a:xfrm rot="19773180">
          <a:off x="5126508" y="1909485"/>
          <a:ext cx="1414624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414624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8454" y="1888225"/>
        <a:ext cx="70731" cy="70731"/>
      </dsp:txXfrm>
    </dsp:sp>
    <dsp:sp modelId="{0C7B8E87-CEB5-4D27-B4D4-DF7C0FEFE655}">
      <dsp:nvSpPr>
        <dsp:cNvPr id="0" name=""/>
        <dsp:cNvSpPr/>
      </dsp:nvSpPr>
      <dsp:spPr>
        <a:xfrm>
          <a:off x="6209901" y="436731"/>
          <a:ext cx="1974372" cy="1371063"/>
        </a:xfrm>
        <a:prstGeom prst="ellipse">
          <a:avLst/>
        </a:prstGeom>
        <a:gradFill rotWithShape="0">
          <a:gsLst>
            <a:gs pos="0">
              <a:schemeClr val="accent4">
                <a:hueOff val="203006"/>
                <a:satOff val="-3512"/>
                <a:lumOff val="-752"/>
                <a:alphaOff val="0"/>
                <a:tint val="62000"/>
                <a:satMod val="180000"/>
              </a:schemeClr>
            </a:gs>
            <a:gs pos="65000">
              <a:schemeClr val="accent4">
                <a:hueOff val="203006"/>
                <a:satOff val="-3512"/>
                <a:lumOff val="-752"/>
                <a:alphaOff val="0"/>
                <a:tint val="32000"/>
                <a:satMod val="250000"/>
              </a:schemeClr>
            </a:gs>
            <a:gs pos="100000">
              <a:schemeClr val="accent4">
                <a:hueOff val="203006"/>
                <a:satOff val="-3512"/>
                <a:lumOff val="-75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Уличное освещение (30)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99041" y="637519"/>
        <a:ext cx="1396092" cy="969487"/>
      </dsp:txXfrm>
    </dsp:sp>
    <dsp:sp modelId="{9130FFB7-54E2-4603-9738-D0896C8E64A5}">
      <dsp:nvSpPr>
        <dsp:cNvPr id="0" name=""/>
        <dsp:cNvSpPr/>
      </dsp:nvSpPr>
      <dsp:spPr>
        <a:xfrm rot="86153">
          <a:off x="5553535" y="2785215"/>
          <a:ext cx="588883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588883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255" y="2784598"/>
        <a:ext cx="29444" cy="29444"/>
      </dsp:txXfrm>
    </dsp:sp>
    <dsp:sp modelId="{7C3FD2D8-F35C-4E35-9E2B-BCAE0D6276AF}">
      <dsp:nvSpPr>
        <dsp:cNvPr id="0" name=""/>
        <dsp:cNvSpPr/>
      </dsp:nvSpPr>
      <dsp:spPr>
        <a:xfrm>
          <a:off x="6141268" y="2150370"/>
          <a:ext cx="2332274" cy="1371063"/>
        </a:xfrm>
        <a:prstGeom prst="ellipse">
          <a:avLst/>
        </a:prstGeom>
        <a:gradFill rotWithShape="0">
          <a:gsLst>
            <a:gs pos="0">
              <a:schemeClr val="accent4">
                <a:hueOff val="406013"/>
                <a:satOff val="-7024"/>
                <a:lumOff val="-1503"/>
                <a:alphaOff val="0"/>
                <a:tint val="62000"/>
                <a:satMod val="180000"/>
              </a:schemeClr>
            </a:gs>
            <a:gs pos="65000">
              <a:schemeClr val="accent4">
                <a:hueOff val="406013"/>
                <a:satOff val="-7024"/>
                <a:lumOff val="-1503"/>
                <a:alphaOff val="0"/>
                <a:tint val="32000"/>
                <a:satMod val="250000"/>
              </a:schemeClr>
            </a:gs>
            <a:gs pos="100000">
              <a:schemeClr val="accent4">
                <a:hueOff val="406013"/>
                <a:satOff val="-7024"/>
                <a:lumOff val="-150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вывоза ТКО (1)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2822" y="2351158"/>
        <a:ext cx="1649166" cy="969487"/>
      </dsp:txXfrm>
    </dsp:sp>
    <dsp:sp modelId="{A091D094-F13C-45DD-802D-64E24468C67D}">
      <dsp:nvSpPr>
        <dsp:cNvPr id="0" name=""/>
        <dsp:cNvSpPr/>
      </dsp:nvSpPr>
      <dsp:spPr>
        <a:xfrm rot="2761034">
          <a:off x="4833749" y="3684882"/>
          <a:ext cx="949828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949828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84917" y="3675242"/>
        <a:ext cx="47491" cy="47491"/>
      </dsp:txXfrm>
    </dsp:sp>
    <dsp:sp modelId="{6660AE89-6A96-4B3D-9BBD-B333BABF7354}">
      <dsp:nvSpPr>
        <dsp:cNvPr id="0" name=""/>
        <dsp:cNvSpPr/>
      </dsp:nvSpPr>
      <dsp:spPr>
        <a:xfrm>
          <a:off x="5046838" y="3951564"/>
          <a:ext cx="2334399" cy="1371063"/>
        </a:xfrm>
        <a:prstGeom prst="ellipse">
          <a:avLst/>
        </a:prstGeom>
        <a:gradFill rotWithShape="0">
          <a:gsLst>
            <a:gs pos="0">
              <a:schemeClr val="accent4">
                <a:hueOff val="609019"/>
                <a:satOff val="-10536"/>
                <a:lumOff val="-2255"/>
                <a:alphaOff val="0"/>
                <a:tint val="62000"/>
                <a:satMod val="180000"/>
              </a:schemeClr>
            </a:gs>
            <a:gs pos="65000">
              <a:schemeClr val="accent4">
                <a:hueOff val="609019"/>
                <a:satOff val="-10536"/>
                <a:lumOff val="-2255"/>
                <a:alphaOff val="0"/>
                <a:tint val="32000"/>
                <a:satMod val="250000"/>
              </a:schemeClr>
            </a:gs>
            <a:gs pos="100000">
              <a:schemeClr val="accent4">
                <a:hueOff val="609019"/>
                <a:satOff val="-10536"/>
                <a:lumOff val="-225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Бытовые характеристики (5)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8703" y="4152352"/>
        <a:ext cx="1650669" cy="969487"/>
      </dsp:txXfrm>
    </dsp:sp>
    <dsp:sp modelId="{2D8AA280-B225-4322-9E3D-641B2D16197D}">
      <dsp:nvSpPr>
        <dsp:cNvPr id="0" name=""/>
        <dsp:cNvSpPr/>
      </dsp:nvSpPr>
      <dsp:spPr>
        <a:xfrm rot="7979765">
          <a:off x="3284585" y="3592676"/>
          <a:ext cx="668651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668651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02194" y="3590065"/>
        <a:ext cx="33432" cy="33432"/>
      </dsp:txXfrm>
    </dsp:sp>
    <dsp:sp modelId="{E1A854DB-9493-4A6A-9367-2D5386D15BB3}">
      <dsp:nvSpPr>
        <dsp:cNvPr id="0" name=""/>
        <dsp:cNvSpPr/>
      </dsp:nvSpPr>
      <dsp:spPr>
        <a:xfrm>
          <a:off x="1663696" y="3766989"/>
          <a:ext cx="2333316" cy="1371063"/>
        </a:xfrm>
        <a:prstGeom prst="ellipse">
          <a:avLst/>
        </a:prstGeom>
        <a:gradFill rotWithShape="0">
          <a:gsLst>
            <a:gs pos="0">
              <a:schemeClr val="accent4">
                <a:hueOff val="812025"/>
                <a:satOff val="-14048"/>
                <a:lumOff val="-3007"/>
                <a:alphaOff val="0"/>
                <a:tint val="62000"/>
                <a:satMod val="180000"/>
              </a:schemeClr>
            </a:gs>
            <a:gs pos="65000">
              <a:schemeClr val="accent4">
                <a:hueOff val="812025"/>
                <a:satOff val="-14048"/>
                <a:lumOff val="-3007"/>
                <a:alphaOff val="0"/>
                <a:tint val="32000"/>
                <a:satMod val="250000"/>
              </a:schemeClr>
            </a:gs>
            <a:gs pos="100000">
              <a:schemeClr val="accent4">
                <a:hueOff val="812025"/>
                <a:satOff val="-14048"/>
                <a:lumOff val="-300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Земельные вопросы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(12)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5402" y="3967777"/>
        <a:ext cx="1649904" cy="969487"/>
      </dsp:txXfrm>
    </dsp:sp>
    <dsp:sp modelId="{2B5EFA7E-2BE9-49B3-BAD3-AD9A1EDC57B9}">
      <dsp:nvSpPr>
        <dsp:cNvPr id="0" name=""/>
        <dsp:cNvSpPr/>
      </dsp:nvSpPr>
      <dsp:spPr>
        <a:xfrm rot="10694700">
          <a:off x="2725961" y="2792367"/>
          <a:ext cx="532017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532017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78669" y="2793172"/>
        <a:ext cx="26600" cy="26600"/>
      </dsp:txXfrm>
    </dsp:sp>
    <dsp:sp modelId="{D9BB21BC-AAF7-4267-B826-BC69594AE0A3}">
      <dsp:nvSpPr>
        <dsp:cNvPr id="0" name=""/>
        <dsp:cNvSpPr/>
      </dsp:nvSpPr>
      <dsp:spPr>
        <a:xfrm>
          <a:off x="270126" y="2166685"/>
          <a:ext cx="2457809" cy="1371063"/>
        </a:xfrm>
        <a:prstGeom prst="ellipse">
          <a:avLst/>
        </a:prstGeom>
        <a:gradFill rotWithShape="0">
          <a:gsLst>
            <a:gs pos="0">
              <a:schemeClr val="accent4">
                <a:hueOff val="1015031"/>
                <a:satOff val="-17560"/>
                <a:lumOff val="-3758"/>
                <a:alphaOff val="0"/>
                <a:tint val="62000"/>
                <a:satMod val="180000"/>
              </a:schemeClr>
            </a:gs>
            <a:gs pos="65000">
              <a:schemeClr val="accent4">
                <a:hueOff val="1015031"/>
                <a:satOff val="-17560"/>
                <a:lumOff val="-3758"/>
                <a:alphaOff val="0"/>
                <a:tint val="32000"/>
                <a:satMod val="250000"/>
              </a:schemeClr>
            </a:gs>
            <a:gs pos="100000">
              <a:schemeClr val="accent4">
                <a:hueOff val="1015031"/>
                <a:satOff val="-17560"/>
                <a:lumOff val="-375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Отлов безнадзорных животных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(4)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064" y="2367473"/>
        <a:ext cx="1737933" cy="969487"/>
      </dsp:txXfrm>
    </dsp:sp>
    <dsp:sp modelId="{D5333ACE-2FEA-406C-A109-54A87E789BF0}">
      <dsp:nvSpPr>
        <dsp:cNvPr id="0" name=""/>
        <dsp:cNvSpPr/>
      </dsp:nvSpPr>
      <dsp:spPr>
        <a:xfrm rot="12585894">
          <a:off x="1927317" y="1836523"/>
          <a:ext cx="1765068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765068" y="1410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765724" y="1806502"/>
        <a:ext cx="88253" cy="88253"/>
      </dsp:txXfrm>
    </dsp:sp>
    <dsp:sp modelId="{F8C074AC-21B3-42A2-B13C-D2FAE76ADA01}">
      <dsp:nvSpPr>
        <dsp:cNvPr id="0" name=""/>
        <dsp:cNvSpPr/>
      </dsp:nvSpPr>
      <dsp:spPr>
        <a:xfrm>
          <a:off x="0" y="242610"/>
          <a:ext cx="2393616" cy="1371063"/>
        </a:xfrm>
        <a:prstGeom prst="ellipse">
          <a:avLst/>
        </a:prstGeom>
        <a:gradFill rotWithShape="0">
          <a:gsLst>
            <a:gs pos="0">
              <a:schemeClr val="accent4">
                <a:hueOff val="1218038"/>
                <a:satOff val="-21072"/>
                <a:lumOff val="-4510"/>
                <a:alphaOff val="0"/>
                <a:tint val="62000"/>
                <a:satMod val="180000"/>
              </a:schemeClr>
            </a:gs>
            <a:gs pos="65000">
              <a:schemeClr val="accent4">
                <a:hueOff val="1218038"/>
                <a:satOff val="-21072"/>
                <a:lumOff val="-4510"/>
                <a:alphaOff val="0"/>
                <a:tint val="32000"/>
                <a:satMod val="250000"/>
              </a:schemeClr>
            </a:gs>
            <a:gs pos="100000">
              <a:schemeClr val="accent4">
                <a:hueOff val="1218038"/>
                <a:satOff val="-21072"/>
                <a:lumOff val="-451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Разное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(45)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537" y="443398"/>
        <a:ext cx="1692542" cy="96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7E9AE-DBA8-47F1-A49B-EEB3F082EA30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52685-8320-4A09-AE83-AE4CB73D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6CFE-CFA0-4152-ACE4-A8C258855928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5"/>
            <a:ext cx="5486400" cy="3916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E5B5-3E6F-4272-9442-3B61C9CB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8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06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5E5B5-3E6F-4272-9442-3B61C9CBC8DB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0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E5B5-3E6F-4272-9442-3B61C9CBC8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48BB61-C51B-4ABA-A637-1E350A071CA3}" type="datetime1">
              <a:rPr lang="ru-RU" smtClean="0"/>
              <a:t>14.02.2025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836F2-3674-4993-8A85-AD45A7229DFE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8B38C-78B8-40D4-AD8D-FA8BC1DFBCEF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57636-CDAF-48E3-94DC-B52BF0ACF9FD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2635F2-28E5-415F-B96E-4B9444F57DC3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04EDE1-5F18-4AFA-8D4A-0716D733D143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3E1AE-B9DE-440E-9886-84AE4AC853A4}" type="datetime1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494E6-1E16-43E1-8E34-DCA43CB33A39}" type="datetime1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667B1B-1B9D-40FA-A3E6-5E2BC831537B}" type="datetime1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FC7F731-166E-485C-B13F-64037F3CC09C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B173B-7D1D-4BE6-8F1C-18BC9B6E9EE4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E899C0-3565-4C65-9345-F0629481F2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AA386B-51FB-4608-BFC5-D336DFD86CD7}" type="datetime1">
              <a:rPr lang="ru-RU" smtClean="0"/>
              <a:t>14.02.2025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E899C0-3565-4C65-9345-F0629481F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0.jpeg"/><Relationship Id="rId9" Type="http://schemas.microsoft.com/office/2007/relationships/diagramDrawing" Target="../diagrams/drawin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5.jpeg"/><Relationship Id="rId7" Type="http://schemas.openxmlformats.org/officeDocument/2006/relationships/image" Target="../media/image88.jpeg"/><Relationship Id="rId12" Type="http://schemas.openxmlformats.org/officeDocument/2006/relationships/image" Target="../media/image9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5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1B3F86-396E-4B05-A638-22F9ED1CE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5" y="131880"/>
            <a:ext cx="3690727" cy="1487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5127D83-3A57-4F55-A849-4498FEB84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46" y="131880"/>
            <a:ext cx="4669654" cy="1531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40C0EA-1FFE-496A-8F1C-DE0F6D1D09AE}"/>
              </a:ext>
            </a:extLst>
          </p:cNvPr>
          <p:cNvSpPr txBox="1"/>
          <p:nvPr/>
        </p:nvSpPr>
        <p:spPr>
          <a:xfrm>
            <a:off x="0" y="3369540"/>
            <a:ext cx="1219199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«Зеленец»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своей деятельности и деятельности администрации 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2096359"/>
            <a:ext cx="1219200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Сельское поселение «Зеленец»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Сыктывдинский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Республики Коми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63" y="29655"/>
            <a:ext cx="1378423" cy="20667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6536" y="991681"/>
            <a:ext cx="9089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Очистка территории от снега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260,200 тыс. руб.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Улично-дорожная сеть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6" y="1719618"/>
            <a:ext cx="5087488" cy="4183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0" y="1733264"/>
            <a:ext cx="3915202" cy="48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11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6536" y="991681"/>
            <a:ext cx="9089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Грейдирование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37,5 тыс. руб.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Улично-дорожная сеть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6" y="1571206"/>
            <a:ext cx="3384645" cy="4512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1705970"/>
            <a:ext cx="3757831" cy="50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794066"/>
            <a:ext cx="1037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Подвоз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песка на участки дорог с большим уклоном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78,0 тыс. 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528549"/>
            <a:ext cx="3122525" cy="4080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02" y="1852683"/>
            <a:ext cx="3467384" cy="4606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87" y="1746913"/>
            <a:ext cx="3487932" cy="4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794066"/>
            <a:ext cx="1037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Ремонт скамеек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53,0 тыс. 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317286"/>
            <a:ext cx="3505769" cy="4455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733265"/>
            <a:ext cx="3543016" cy="47240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79" y="2129051"/>
            <a:ext cx="3352232" cy="44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0184" y="878173"/>
            <a:ext cx="9089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Покос борщевика «Сосновского»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S=154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м2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83,36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7" y="1815151"/>
            <a:ext cx="2963270" cy="3951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58" y="2552131"/>
            <a:ext cx="3024685" cy="40329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77" y="2142699"/>
            <a:ext cx="3024685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687" y="971488"/>
            <a:ext cx="772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пожарных водоемов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70,9 тыс. 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678674"/>
            <a:ext cx="5923127" cy="410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1678674"/>
            <a:ext cx="5468203" cy="4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0184" y="816619"/>
            <a:ext cx="9089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Уличное освещение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4" y="2005083"/>
            <a:ext cx="3747448" cy="3747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5" y="2552131"/>
            <a:ext cx="3186752" cy="3903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1737" y="1404918"/>
            <a:ext cx="5750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Ревизия и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ремонт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1 004,477 тыс. 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54" y="3356018"/>
            <a:ext cx="3860139" cy="2942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99611" y="2297470"/>
            <a:ext cx="424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Оплата электроэнергии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619,06 тыс. руб.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полномочия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794066"/>
            <a:ext cx="1037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Вывоз крупногабаритного мусора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247,875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42" y="4140531"/>
            <a:ext cx="2700338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71" y="1528549"/>
            <a:ext cx="3354373" cy="4455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2" y="1782880"/>
            <a:ext cx="3549574" cy="4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полномочия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794066"/>
            <a:ext cx="1037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Возведение контейнерной площадки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м.Подворье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с.Зеленец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21,012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6" y="1883390"/>
            <a:ext cx="4665335" cy="4320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12" y="1883390"/>
            <a:ext cx="4312693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19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полномочия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4066"/>
            <a:ext cx="1037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мест захоронения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89,303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7" y="1644833"/>
            <a:ext cx="2977533" cy="395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95" y="1644833"/>
            <a:ext cx="3900132" cy="4687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15" y="2251881"/>
            <a:ext cx="3343701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954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органов местного самоуправления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«Зеленец»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7605693"/>
              </p:ext>
            </p:extLst>
          </p:nvPr>
        </p:nvGraphicFramePr>
        <p:xfrm>
          <a:off x="300251" y="1378423"/>
          <a:ext cx="11559653" cy="522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82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Переданные полномочия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794066"/>
            <a:ext cx="1037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Изготовление и установка информационных знаков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8" y="1748172"/>
            <a:ext cx="4482300" cy="4393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1748172"/>
            <a:ext cx="4353635" cy="43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36404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01273"/>
              </p:ext>
            </p:extLst>
          </p:nvPr>
        </p:nvGraphicFramePr>
        <p:xfrm>
          <a:off x="627796" y="1528547"/>
          <a:ext cx="11232108" cy="4053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71046"/>
                <a:gridCol w="2361062"/>
              </a:tblGrid>
              <a:tr h="4352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«Семья»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142,959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98,609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благоустройство»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2 176,288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«Содействие занятости населения»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111,896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муниципального образования сельского поселения «Зеленец»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1 570,917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5209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4 100,669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8473" y="282053"/>
            <a:ext cx="80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444"/>
            <a:ext cx="3610259" cy="2036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0" y="1299949"/>
            <a:ext cx="3370997" cy="4237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14" y="1576840"/>
            <a:ext cx="8298766" cy="43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77420"/>
            <a:ext cx="9514741" cy="61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493" y="342706"/>
            <a:ext cx="80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села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17" y="1007278"/>
            <a:ext cx="1824251" cy="13681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2" y="758204"/>
            <a:ext cx="2866548" cy="3234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04" y="1344297"/>
            <a:ext cx="3341403" cy="2648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" y="4275161"/>
            <a:ext cx="3357349" cy="25180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7" y="4316104"/>
            <a:ext cx="3248167" cy="2436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54" y="2375466"/>
            <a:ext cx="4713027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" y="342706"/>
            <a:ext cx="1079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Поздравление с юбилеем коллективы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9" y="1528549"/>
            <a:ext cx="5704764" cy="4278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26" y="2490602"/>
            <a:ext cx="5386467" cy="40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9618" y="7581"/>
            <a:ext cx="80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Тропа здоровья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5" y="838577"/>
            <a:ext cx="9672331" cy="573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908" y="7581"/>
            <a:ext cx="1027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Чествование Почетного гражданина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44" y="1088922"/>
            <a:ext cx="7120645" cy="4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908" y="7581"/>
            <a:ext cx="10279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в проведении праздника «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Троича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лун»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8" y="1757149"/>
            <a:ext cx="6077803" cy="455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4" y="1757150"/>
            <a:ext cx="4105777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29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9176" y="222365"/>
            <a:ext cx="806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Турнир по футболу памяти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Н.В. Попова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2" y="222365"/>
            <a:ext cx="1904494" cy="1398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1621261"/>
            <a:ext cx="8903039" cy="48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95408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ситуация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9940949"/>
              </p:ext>
            </p:extLst>
          </p:nvPr>
        </p:nvGraphicFramePr>
        <p:xfrm>
          <a:off x="873457" y="1419368"/>
          <a:ext cx="10495127" cy="449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9" y="1528549"/>
            <a:ext cx="3339153" cy="2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99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9618" y="348775"/>
            <a:ext cx="80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занятости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487" y="1528549"/>
            <a:ext cx="11123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Временно трудоустроено: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гражданин, испытывающий трудности в поиске работы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несовершеннолетних граждан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безработных гражданина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38" y="3190653"/>
            <a:ext cx="4828583" cy="31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31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86" y="1630486"/>
            <a:ext cx="1185080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Благоустройство прилегающей территории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Зеленецкой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врачебной амбулатории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проекта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633,507 тыс. руб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из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– 1 000,00 тыс. руб.;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Средства Сыктывкарского ЛПК – 1 500,00 тыс. руб.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местного бюджета - 2 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033,007 тыс. руб.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899" y="440378"/>
            <a:ext cx="10508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программа, Инициативный проект,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сотрудничество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23" y="2456597"/>
            <a:ext cx="5801957" cy="42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113051"/>
            <a:ext cx="102517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в 1-м квартале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с.Зеленец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проекта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570,917 </a:t>
            </a:r>
            <a:r>
              <a:rPr lang="ru-RU" alt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899" y="348775"/>
            <a:ext cx="1050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7" y="1944048"/>
            <a:ext cx="2962701" cy="3950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23" y="2023849"/>
            <a:ext cx="3272335" cy="4363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40" y="2197289"/>
            <a:ext cx="3372703" cy="44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897045"/>
            <a:ext cx="102517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контейнерных площадок возле МКД 11 и 18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с.Зеленец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умма проекта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697,375 тыс. руб.</a:t>
            </a:r>
            <a:endParaRPr kumimoji="0" lang="ru-RU" alt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899" y="250714"/>
            <a:ext cx="1050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 на Народные инициативы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4" y="1728042"/>
            <a:ext cx="4637111" cy="4851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5" y="1728042"/>
            <a:ext cx="4655308" cy="48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34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0908" y="1297716"/>
            <a:ext cx="10251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крыльца МБУДО «Детско-юношеский центр»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с.Зеленец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899" y="348775"/>
            <a:ext cx="1050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бюджет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02962"/>
            <a:ext cx="1240299" cy="792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" y="1944047"/>
            <a:ext cx="5654722" cy="4241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6" y="2549572"/>
            <a:ext cx="6539076" cy="40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0501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государственных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муниципальных услуг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742438" y="1822361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Услуги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78665" y="2558643"/>
            <a:ext cx="4937760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142 заявлений: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получение разрешения на проведение земляных работ – 25;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получение разрешения на захоронение на общественном кладбище – 54.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6217920" y="2582334"/>
            <a:ext cx="4937760" cy="23718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Нотариальные действия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Исполнено 28 нотариальных действия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Регистрация актов гражданского состояния не производилась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3" y="4731083"/>
            <a:ext cx="3084394" cy="21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05014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Похозяйственный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учет, адресное хозяйство,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378" y="2169994"/>
            <a:ext cx="6368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Похозяйственный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учет – охват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Адресное хозяйство – присвоено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адреса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– согласовано предоставление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3002231"/>
            <a:ext cx="5315411" cy="31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47915" y="96269"/>
            <a:ext cx="7342497" cy="8532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казна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039" y="1146411"/>
            <a:ext cx="9785445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состоянию на 31 декабря 2024 года в муниципальной казне сельского поселения «Зеленец» числятся: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земельные участки – 12;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жилые помещения (квартиры) –0;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разведочно-эксплуатационная скважина на воду – 1;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дороги общего пользования местного значения - 59 шт. общей протяженностью 49,5 км;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источники противопожарного водоснабжения – 9;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линии уличного освещения – 15;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здания и сооружения – 5.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84" y="3971498"/>
            <a:ext cx="4485976" cy="28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73557" y="122830"/>
            <a:ext cx="11018443" cy="95534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33" y="3551275"/>
            <a:ext cx="3026867" cy="297917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6994651"/>
              </p:ext>
            </p:extLst>
          </p:nvPr>
        </p:nvGraphicFramePr>
        <p:xfrm>
          <a:off x="0" y="1091820"/>
          <a:ext cx="8748215" cy="532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7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39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47915" y="96269"/>
            <a:ext cx="7342497" cy="85328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вопросы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039" y="1146411"/>
            <a:ext cx="97854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Советом сельского поселения принято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решений.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принято: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постановлений,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распоряжений по основной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162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распоряжения по кадровому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делопроизводству.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Прокуратурой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Сыктывдинского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района:</a:t>
            </a: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требований – ответы предоставлены в срок;</a:t>
            </a: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– 2 отклонено полностью и 1 частично.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89" y="4411825"/>
            <a:ext cx="3712191" cy="19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2412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«Зеленец»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8" y="3743610"/>
            <a:ext cx="3305402" cy="24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28" y="5186036"/>
            <a:ext cx="704572" cy="59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68" y="4397803"/>
            <a:ext cx="1874012" cy="216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52931" y="3389667"/>
            <a:ext cx="306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переданных полномочий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8" y="1695315"/>
            <a:ext cx="7446419" cy="32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47915" y="96269"/>
            <a:ext cx="7342497" cy="85328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порядок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38" y="3329001"/>
            <a:ext cx="2590941" cy="2291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9" y="888935"/>
            <a:ext cx="3995667" cy="53275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33" y="1528549"/>
            <a:ext cx="3804598" cy="50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05014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Старосты населенных пунктов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9" y="967926"/>
            <a:ext cx="1766454" cy="2355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41" y="1119906"/>
            <a:ext cx="1879744" cy="28502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35" y="1307584"/>
            <a:ext cx="1951038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77" y="1119906"/>
            <a:ext cx="1911927" cy="2579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1" y="3932182"/>
            <a:ext cx="1911927" cy="26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93" y="4215891"/>
            <a:ext cx="2672913" cy="2175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85" y="4062437"/>
            <a:ext cx="2020128" cy="26084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76" y="4076194"/>
            <a:ext cx="2099528" cy="2584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24" y="1220293"/>
            <a:ext cx="1568979" cy="2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76427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гуляния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" y="3497236"/>
            <a:ext cx="4894636" cy="326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2" y="764274"/>
            <a:ext cx="1958365" cy="2610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30" y="764273"/>
            <a:ext cx="1958364" cy="26101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63" y="1110773"/>
            <a:ext cx="3013028" cy="40173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34" y="2470245"/>
            <a:ext cx="3108562" cy="42888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39281" y="1807729"/>
            <a:ext cx="223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Парчег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78289" y="287338"/>
            <a:ext cx="12192000" cy="6241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5866" y="911535"/>
            <a:ext cx="435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Депутат Государственного Совета Республики Коми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Чураков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Степан Викторович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2" y="2040144"/>
            <a:ext cx="228734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7914" y="5460694"/>
            <a:ext cx="435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 ООО «Лыжный клуб»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Шевченко Иван Андреевич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91" y="1419366"/>
            <a:ext cx="2478412" cy="35768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87203" y="1686201"/>
            <a:ext cx="435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 ООО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Монтажгрупп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Хоробрых Дмитрий Петрович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56" y="2565049"/>
            <a:ext cx="1937982" cy="37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6542" y="211179"/>
            <a:ext cx="12192000" cy="6241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568" y="5412293"/>
            <a:ext cx="340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Игнатов Александр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Владимирович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4" y="1528549"/>
            <a:ext cx="1815153" cy="3630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2" y="2187420"/>
            <a:ext cx="2366937" cy="3919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91535" y="1328494"/>
            <a:ext cx="337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Абдуллаев Али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Мехман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оглы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5" y="1677797"/>
            <a:ext cx="2279952" cy="48414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281" y="915321"/>
            <a:ext cx="340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Степанов Дмитрий Валерьевич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241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5213" y="1084631"/>
            <a:ext cx="340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 магазина «Пятерочка»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3096" y="916242"/>
            <a:ext cx="340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Черный Николай Михайлович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96" y="1792517"/>
            <a:ext cx="4377605" cy="4701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" y="1792517"/>
            <a:ext cx="5341878" cy="39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241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37" y="1937980"/>
            <a:ext cx="3485297" cy="4647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639" y="941695"/>
            <a:ext cx="985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посадки/высадки школьников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ул.Устюжская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д.Койтыбож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368" y="1951628"/>
            <a:ext cx="7285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Благодарность выражается: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Хатанзейскому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Г.Ф.,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председателю Общественной палаты Республики Коми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Худавердиеву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Низами, руководителю АНО "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Олимпиец«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Караеву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Канунниковой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ООО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Спецстроймеханизация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ООО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Монтажгрупп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Дадашову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Чувьюровой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Е.С.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ВСЕМ неравнодушным жителям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д.Койтыбож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241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2025 год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898" y="1028343"/>
            <a:ext cx="116005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выполнение работ по благоустройству территории, в том числе разработка проектно – сметной документации  по благоустройству территорий на 2026 год в рамках федеральных и региональных программ, таких как ФКГС, НБ, «Инициативное бюджетирование», «Комплексное развитие сельских территорий»;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Благоустройство общественной территория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2-м квартале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села Зеленец, возле многоквартирного жилого дома № 11 с обустройством подъезда/подхода к детскому саду № 1,  в рамках федеральной программы «Формирование комфортной городской среды»;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Благоустройство прилегающей территории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Зеленецкой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врачебной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амбулатории (2 этап)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счет средств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«Сыктывкарским ЛПК» в рамках договора о социально-экономическом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сотрудничестве;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6241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2025 год</a:t>
            </a:r>
            <a:endParaRPr lang="ru-RU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8489" y="1028343"/>
            <a:ext cx="104268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Реконструкция памятника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погибшим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воинам в Великой Отечественной войне с переносом на место закладного камня;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Обустройство и благоустройство места проведения уличных мероприятий (возле новой амбулатории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Ремонт источников наружного противопожарного водоснабжения за счёт выделенной субсидии из республиканского бюджета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Содействие в подготовке и проведении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республиканского детского фольклорного фестиваля праздника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Трöича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лун».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Организация работ по сносу бесхозяйных строений, расположенных между МКД 23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-модульной котельной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A1B3F86-396E-4B05-A638-22F9ED1CE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7" y="29655"/>
            <a:ext cx="4102916" cy="1654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5127D83-3A57-4F55-A849-4498FEB84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86" y="96375"/>
            <a:ext cx="5043704" cy="16540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40C0EA-1FFE-496A-8F1C-DE0F6D1D09AE}"/>
              </a:ext>
            </a:extLst>
          </p:cNvPr>
          <p:cNvSpPr txBox="1"/>
          <p:nvPr/>
        </p:nvSpPr>
        <p:spPr>
          <a:xfrm>
            <a:off x="0" y="32073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49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63" y="29655"/>
            <a:ext cx="1378423" cy="20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2412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221515"/>
              </p:ext>
            </p:extLst>
          </p:nvPr>
        </p:nvGraphicFramePr>
        <p:xfrm>
          <a:off x="0" y="2019869"/>
          <a:ext cx="6035675" cy="435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217911"/>
              </p:ext>
            </p:extLst>
          </p:nvPr>
        </p:nvGraphicFramePr>
        <p:xfrm>
          <a:off x="6143266" y="2033515"/>
          <a:ext cx="6278562" cy="438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048" y="1528549"/>
            <a:ext cx="3630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352,3 тыс. руб.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9415" y="1528549"/>
            <a:ext cx="4597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371,3 тыс. руб.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4400" b="1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graphicFrame>
        <p:nvGraphicFramePr>
          <p:cNvPr id="17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59120368"/>
              </p:ext>
            </p:extLst>
          </p:nvPr>
        </p:nvGraphicFramePr>
        <p:xfrm>
          <a:off x="221674" y="1528548"/>
          <a:ext cx="11146912" cy="505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88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9376" y="789194"/>
            <a:ext cx="73500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проезда между МКД 20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130,0 тыс. руб.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Улично-дорожная сеть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" y="1528549"/>
            <a:ext cx="3395165" cy="4526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96" y="1842595"/>
            <a:ext cx="3382938" cy="4510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3" y="1988681"/>
            <a:ext cx="3314207" cy="4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5219" y="859809"/>
            <a:ext cx="100311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Ремонт ливневых колодцев во 2-м квартале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с.Зеленец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180,698 тыс. руб. 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Улично-дорожная сеть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6" y="1528549"/>
            <a:ext cx="2656196" cy="35415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86" y="1924334"/>
            <a:ext cx="2840441" cy="37872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77" y="2306471"/>
            <a:ext cx="2850676" cy="38009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53" y="2790966"/>
            <a:ext cx="2579427" cy="34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99C0-3565-4C65-9345-F0629481F27A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F7ADF-2EE9-4D85-87A1-D3610AAA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43" y="0"/>
            <a:ext cx="996137" cy="15285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9" y="859809"/>
            <a:ext cx="5882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Обустройство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водоотводной канавы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МКД 10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ул.Сельская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30,0 тыс. руб.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9600" y="54686"/>
            <a:ext cx="10226722" cy="80512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Улично-дорожная сеть</a:t>
            </a:r>
            <a:endParaRPr lang="ru-RU" sz="4400" dirty="0"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8549"/>
            <a:ext cx="3320955" cy="4427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16" y="1965277"/>
            <a:ext cx="3352232" cy="4469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04" y="2088109"/>
            <a:ext cx="3260107" cy="43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  <a:fontScheme name="Ретро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Ретро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  <a:fontScheme name="Ретро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Ретро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Ретро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  <a:fontScheme name="Ретро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Ретро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</TotalTime>
  <Words>1163</Words>
  <Application>Microsoft Office PowerPoint</Application>
  <PresentationFormat>Произвольный</PresentationFormat>
  <Paragraphs>337</Paragraphs>
  <Slides>49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Открытая</vt:lpstr>
      <vt:lpstr>Презентация PowerPoint</vt:lpstr>
      <vt:lpstr>Структура органов местного самоуправления сельского поселения «Зеленец»</vt:lpstr>
      <vt:lpstr>Демографическая ситуация</vt:lpstr>
      <vt:lpstr>Бюджет сельского поселения «Зеленец»</vt:lpstr>
      <vt:lpstr>ДОХОДЫ</vt:lpstr>
      <vt:lpstr>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государственных  и муниципальных услуг</vt:lpstr>
      <vt:lpstr>Похозяйственный учет, адресное хозяйство,  земельные вопросы</vt:lpstr>
      <vt:lpstr>Муниципальная казна</vt:lpstr>
      <vt:lpstr>Обращения граждан</vt:lpstr>
      <vt:lpstr>Организационные вопросы</vt:lpstr>
      <vt:lpstr>Общественный порядок</vt:lpstr>
      <vt:lpstr>Старосты населенных пунктов</vt:lpstr>
      <vt:lpstr>Праздничные гуляния</vt:lpstr>
      <vt:lpstr>Сотрудничество</vt:lpstr>
      <vt:lpstr>Сотрудничество</vt:lpstr>
      <vt:lpstr>Сотрудничество</vt:lpstr>
      <vt:lpstr>Сотрудничество</vt:lpstr>
      <vt:lpstr>Задачи на 2025 год</vt:lpstr>
      <vt:lpstr>Задачи на 2025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Военкомат</dc:creator>
  <cp:lastModifiedBy>Пользователь</cp:lastModifiedBy>
  <cp:revision>217</cp:revision>
  <cp:lastPrinted>2024-04-15T12:00:55Z</cp:lastPrinted>
  <dcterms:created xsi:type="dcterms:W3CDTF">2022-02-11T07:25:16Z</dcterms:created>
  <dcterms:modified xsi:type="dcterms:W3CDTF">2025-02-14T05:59:09Z</dcterms:modified>
</cp:coreProperties>
</file>